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65" r:id="rId4"/>
    <p:sldId id="267" r:id="rId5"/>
    <p:sldId id="369" r:id="rId6"/>
    <p:sldId id="371" r:id="rId7"/>
    <p:sldId id="376" r:id="rId8"/>
    <p:sldId id="372" r:id="rId9"/>
    <p:sldId id="373" r:id="rId10"/>
    <p:sldId id="374" r:id="rId11"/>
    <p:sldId id="375" r:id="rId12"/>
    <p:sldId id="377" r:id="rId13"/>
    <p:sldId id="378" r:id="rId14"/>
    <p:sldId id="370" r:id="rId15"/>
    <p:sldId id="268" r:id="rId16"/>
    <p:sldId id="287" r:id="rId17"/>
    <p:sldId id="379" r:id="rId18"/>
    <p:sldId id="383" r:id="rId19"/>
    <p:sldId id="380" r:id="rId20"/>
    <p:sldId id="381" r:id="rId21"/>
    <p:sldId id="384" r:id="rId22"/>
    <p:sldId id="385" r:id="rId23"/>
    <p:sldId id="386" r:id="rId24"/>
    <p:sldId id="387" r:id="rId25"/>
    <p:sldId id="290" r:id="rId26"/>
    <p:sldId id="389" r:id="rId27"/>
    <p:sldId id="390" r:id="rId28"/>
    <p:sldId id="391" r:id="rId29"/>
    <p:sldId id="388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409" r:id="rId39"/>
    <p:sldId id="291" r:id="rId40"/>
    <p:sldId id="292" r:id="rId41"/>
    <p:sldId id="400" r:id="rId42"/>
    <p:sldId id="403" r:id="rId43"/>
    <p:sldId id="401" r:id="rId44"/>
    <p:sldId id="404" r:id="rId45"/>
    <p:sldId id="402" r:id="rId46"/>
    <p:sldId id="405" r:id="rId47"/>
    <p:sldId id="406" r:id="rId48"/>
    <p:sldId id="293" r:id="rId49"/>
    <p:sldId id="408" r:id="rId50"/>
    <p:sldId id="294" r:id="rId51"/>
    <p:sldId id="295" r:id="rId52"/>
    <p:sldId id="274" r:id="rId53"/>
    <p:sldId id="275" r:id="rId54"/>
    <p:sldId id="368" r:id="rId55"/>
    <p:sldId id="296" r:id="rId56"/>
    <p:sldId id="299" r:id="rId57"/>
    <p:sldId id="297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03ECD20-981C-4F16-8457-AB7DF9763B70}">
          <p14:sldIdLst>
            <p14:sldId id="256"/>
            <p14:sldId id="257"/>
            <p14:sldId id="365"/>
            <p14:sldId id="267"/>
            <p14:sldId id="268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74"/>
            <p14:sldId id="275"/>
            <p14:sldId id="296"/>
            <p14:sldId id="299"/>
            <p14:sldId id="297"/>
            <p14:sldId id="277"/>
            <p14:sldId id="278"/>
            <p14:sldId id="300"/>
            <p14:sldId id="301"/>
            <p14:sldId id="302"/>
            <p14:sldId id="366"/>
            <p14:sldId id="306"/>
            <p14:sldId id="307"/>
            <p14:sldId id="308"/>
            <p14:sldId id="309"/>
            <p14:sldId id="367"/>
            <p14:sldId id="310"/>
            <p14:sldId id="311"/>
            <p14:sldId id="303"/>
            <p14:sldId id="312"/>
            <p14:sldId id="304"/>
            <p14:sldId id="305"/>
            <p14:sldId id="313"/>
            <p14:sldId id="314"/>
            <p14:sldId id="315"/>
            <p14:sldId id="316"/>
            <p14:sldId id="319"/>
            <p14:sldId id="318"/>
            <p14:sldId id="322"/>
            <p14:sldId id="321"/>
            <p14:sldId id="320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4"/>
            <p14:sldId id="337"/>
            <p14:sldId id="335"/>
            <p14:sldId id="336"/>
            <p14:sldId id="338"/>
            <p14:sldId id="339"/>
            <p14:sldId id="344"/>
            <p14:sldId id="343"/>
            <p14:sldId id="341"/>
            <p14:sldId id="340"/>
            <p14:sldId id="279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4"/>
            <p14:sldId id="357"/>
            <p14:sldId id="356"/>
            <p14:sldId id="358"/>
            <p14:sldId id="353"/>
            <p14:sldId id="359"/>
            <p14:sldId id="364"/>
            <p14:sldId id="361"/>
            <p14:sldId id="362"/>
            <p14:sldId id="3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1" autoAdjust="0"/>
    <p:restoredTop sz="94660"/>
  </p:normalViewPr>
  <p:slideViewPr>
    <p:cSldViewPr>
      <p:cViewPr>
        <p:scale>
          <a:sx n="73" d="100"/>
          <a:sy n="73" d="100"/>
        </p:scale>
        <p:origin x="-129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1221/181466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49134" y="-7761"/>
            <a:ext cx="9174422" cy="686575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99592" y="3700500"/>
            <a:ext cx="3240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1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Республики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Мордовия</a:t>
            </a:r>
          </a:p>
          <a:p>
            <a:pPr algn="ctr"/>
            <a:r>
              <a:rPr lang="ru-RU" sz="4400" b="1" i="1" dirty="0">
                <a:solidFill>
                  <a:srgbClr val="002060"/>
                </a:solidFill>
                <a:latin typeface="Monotype Corsiva" pitchFamily="66" charset="0"/>
              </a:rPr>
              <a:t>ПОРТФОЛИО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Сухановой Светланы Александровны старшего воспитателя 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МДОУ «Детский сад №86 комбинированного вида» г. о.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Саранск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785926"/>
            <a:ext cx="59046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рождения: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19.07.1976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год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высшее,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«Учитель начальных классов» ,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МГПИ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им. М.Е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Евсевьева  по специальности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«Педагогика и методика начального образования»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ВСГ 1156334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 дата выдачи: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23.01.2008 год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Профессиональная переподготовка: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программа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«Педагогика и методика дошкольного образования»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ГБУДПО РМ «Центр непрерывного повышения профессионального мастерства педагогических работников «Педагог 13.ру»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Квалификация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Воспитатель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134118000028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выдачи: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11.11.2019г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Стаж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педагогической работы: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13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26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высшая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23.05.2018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Звание: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имеет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Татьяна\Desktop\мои документы\dsc_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071678"/>
            <a:ext cx="292895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Татьяна\Desktop\аттестация 2019-2020\аттестация Савина 21\ДИПЛОМЫ НА САЙТ\Савина Н. В.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80" cy="6357982"/>
          </a:xfrm>
          <a:prstGeom prst="rect">
            <a:avLst/>
          </a:prstGeom>
          <a:noFill/>
        </p:spPr>
      </p:pic>
      <p:pic>
        <p:nvPicPr>
          <p:cNvPr id="11268" name="Picture 4" descr="C:\Users\Татьяна\Desktop\аттестация 2019-2020\Семенова\Сдать для сайта\конференции, семинары, пед.чтения\выступление на респу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4357718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Татьяна\Desktop\конкурсы\грант 2022\Достижения\награды сада\00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80" cy="6429420"/>
          </a:xfrm>
          <a:prstGeom prst="rect">
            <a:avLst/>
          </a:prstGeom>
          <a:noFill/>
        </p:spPr>
      </p:pic>
      <p:pic>
        <p:nvPicPr>
          <p:cNvPr id="13315" name="Picture 3" descr="C:\Users\Татьяна\Desktop\конкурсы\грант 2022\Достижения\награды сада\Грамота - птичий дом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8628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Татьяна\Desktop\аттестация 2019-2020\Сертификаты - Суханова\дипломы\Диплом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500594" cy="6286544"/>
          </a:xfrm>
          <a:prstGeom prst="rect">
            <a:avLst/>
          </a:prstGeom>
          <a:noFill/>
        </p:spPr>
      </p:pic>
      <p:pic>
        <p:nvPicPr>
          <p:cNvPr id="14339" name="Picture 3" descr="C:\Users\Татьяна\Desktop\аттестация 2019-2020\Сертификаты - Суханова\пд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4214842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Татьяна\Desktop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0"/>
            <a:ext cx="4143403" cy="3500462"/>
          </a:xfrm>
          <a:prstGeom prst="rect">
            <a:avLst/>
          </a:prstGeom>
          <a:noFill/>
        </p:spPr>
      </p:pic>
      <p:pic>
        <p:nvPicPr>
          <p:cNvPr id="15363" name="Picture 3" descr="C:\Users\Татьяна\Desktop\аттестация 2019-2020\Сертификаты - Суханова\ССИТ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14290"/>
            <a:ext cx="4572032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BOSS\Desktop\АТТЕСТАЦИЯ 20\ЕПЧ\ЕПЧ 20\Программа_2020_Страница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928670"/>
            <a:ext cx="2786082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C:\Users\Александр\Desktop\Евсевьев1 _2020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714488"/>
            <a:ext cx="285752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E:\дипломы 2017\Доклады\Евсевье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66"/>
            <a:ext cx="278608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2. Эффективность деятельности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по аттестации педагогов на квалификационные категории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Татьяна\Desktop\Сканирование\2023-01-23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4155208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76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14290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3. Организация взаимодействия  образовательной организации с научными, образовательными, социальными институтами.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7" name="Picture 3" descr="C:\Users\Татьяна\Desktop\Сканирование\2023-01-19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4143404" cy="5572164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Сканирование\2023-01-19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00108"/>
            <a:ext cx="4286280" cy="5643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2" descr="C:\Users\Татьяна\Desktop\аттестация 2019-2020\Сертификаты - Суханова\портфолио\пункт 3. договора взаимодействия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80" cy="6429420"/>
          </a:xfrm>
          <a:prstGeom prst="rect">
            <a:avLst/>
          </a:prstGeom>
          <a:noFill/>
        </p:spPr>
      </p:pic>
      <p:pic>
        <p:nvPicPr>
          <p:cNvPr id="13" name="Picture 2" descr="C:\Users\Татьяна\Desktop\аттестация 2019-2020\Сертификаты - Суханова\портфолио\пункт 3. договора взаимодействия\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81533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аттестация 2019-2020\Сертификаты - Суханова\портфолио\пункт 3. договора взаимодействия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3000396" cy="4000528"/>
          </a:xfrm>
          <a:prstGeom prst="rect">
            <a:avLst/>
          </a:prstGeom>
          <a:noFill/>
        </p:spPr>
      </p:pic>
      <p:pic>
        <p:nvPicPr>
          <p:cNvPr id="2053" name="Picture 5" descr="C:\Users\Татьяна\Desktop\аттестация 2019-2020\Сертификаты - Суханова\портфолио\пункт 3. договора взаимодействия\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928802"/>
            <a:ext cx="2720991" cy="4000528"/>
          </a:xfrm>
          <a:prstGeom prst="rect">
            <a:avLst/>
          </a:prstGeom>
          <a:noFill/>
        </p:spPr>
      </p:pic>
      <p:pic>
        <p:nvPicPr>
          <p:cNvPr id="2054" name="Picture 6" descr="C:\Users\Татьяна\Desktop\Сканирование\2023-01-19\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071546"/>
            <a:ext cx="2857520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Татьяна\Desktop\аттестация 2019-2020\Сертификаты - Суханова\портфолио\пункт 3. договора взаимодействия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357718" cy="6286544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аттестация 2019-2020\Сертификаты - Суханова\портфолио\пункт 3. договора взаимодействия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4214842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214290"/>
            <a:ext cx="82809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МДОУ «Детский сад №86 комбинированного вида»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1714489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       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https://ds86sar.schoolrm.ru/sveden/employees/11221/181466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Татьяна\Desktop\Сканирование\2023-02-01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4564809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Татьяна\Desktop\Сканирование\2023-01-19\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29156" cy="6429396"/>
          </a:xfrm>
          <a:prstGeom prst="rect">
            <a:avLst/>
          </a:prstGeom>
          <a:noFill/>
        </p:spPr>
      </p:pic>
      <p:pic>
        <p:nvPicPr>
          <p:cNvPr id="5123" name="Picture 3" descr="C:\Users\Татьяна\Desktop\Сканирование\2023-01-19\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143404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Татьяна\Desktop\аттестация 2019-2020\Сертификаты - Суханова\награды сада\ДС_86_Саранск_Свидетель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14290"/>
            <a:ext cx="4589875" cy="6429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Татьяна\Desktop\Инновация 2020\Сертификат-выписка из приказа\1327049461_vipiska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86280" cy="6357982"/>
          </a:xfrm>
          <a:prstGeom prst="rect">
            <a:avLst/>
          </a:prstGeom>
          <a:noFill/>
        </p:spPr>
      </p:pic>
      <p:pic>
        <p:nvPicPr>
          <p:cNvPr id="7171" name="Picture 3" descr="C:\Users\Татьяна\Desktop\Инновация 2020\Сертификат-выписка из приказа\1327049461_svidetelstvo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286280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57290" y="0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4. Результаты  личного участия в инновационной (экспериментальной)  деятельности.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Татьяна\Desktop\Сканирование\2023-01-19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4357718" cy="6000792"/>
          </a:xfrm>
          <a:prstGeom prst="rect">
            <a:avLst/>
          </a:prstGeom>
          <a:noFill/>
        </p:spPr>
      </p:pic>
      <p:pic>
        <p:nvPicPr>
          <p:cNvPr id="8195" name="Picture 3" descr="C:\Users\Татьяна\Desktop\Сканирование\2023-01-19\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642918"/>
            <a:ext cx="4286280" cy="6000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i="1" dirty="0"/>
          </a:p>
        </p:txBody>
      </p:sp>
      <p:pic>
        <p:nvPicPr>
          <p:cNvPr id="2" name="Picture 2" descr="C:\Users\Татьяна\Desktop\аттестация 2019-2020\Сертификаты - Суханова\001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28604"/>
            <a:ext cx="4434775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i="1" dirty="0"/>
          </a:p>
        </p:txBody>
      </p:sp>
      <p:pic>
        <p:nvPicPr>
          <p:cNvPr id="9218" name="Picture 2" descr="C:\Users\Татьяна\Desktop\Сканирование\2023-01-19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357718" cy="6357958"/>
          </a:xfrm>
          <a:prstGeom prst="rect">
            <a:avLst/>
          </a:prstGeom>
          <a:noFill/>
        </p:spPr>
      </p:pic>
      <p:pic>
        <p:nvPicPr>
          <p:cNvPr id="9219" name="Picture 3" descr="C:\Users\Татьяна\Desktop\Сканирование\2023-01-19\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290"/>
            <a:ext cx="4214842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i="1" dirty="0"/>
          </a:p>
        </p:txBody>
      </p:sp>
      <p:pic>
        <p:nvPicPr>
          <p:cNvPr id="10242" name="Picture 2" descr="C:\Users\Татьяна\Desktop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857232"/>
            <a:ext cx="7643866" cy="5403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i="1" dirty="0"/>
          </a:p>
        </p:txBody>
      </p:sp>
      <p:pic>
        <p:nvPicPr>
          <p:cNvPr id="11266" name="Picture 2" descr="C:\Users\Татьяна\Desktop\Сканирование\2023-01-19\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80" cy="6429420"/>
          </a:xfrm>
          <a:prstGeom prst="rect">
            <a:avLst/>
          </a:prstGeom>
          <a:noFill/>
        </p:spPr>
      </p:pic>
      <p:pic>
        <p:nvPicPr>
          <p:cNvPr id="8" name="Picture 2" descr="C:\Users\Татьяна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4290"/>
            <a:ext cx="4324350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i="1" dirty="0"/>
          </a:p>
        </p:txBody>
      </p:sp>
      <p:pic>
        <p:nvPicPr>
          <p:cNvPr id="8" name="Picture 3" descr="C:\Users\Татьяна\Desktop\Screenshot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429156" cy="6429420"/>
          </a:xfrm>
          <a:prstGeom prst="rect">
            <a:avLst/>
          </a:prstGeom>
          <a:noFill/>
        </p:spPr>
      </p:pic>
      <p:pic>
        <p:nvPicPr>
          <p:cNvPr id="12291" name="Picture 3" descr="C:\Users\Татьяна\Desktop\Screenshot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14290"/>
            <a:ext cx="4143404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214290"/>
            <a:ext cx="8280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14290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Методическое сопровождение материалов деятельности образовательной организации или отдельных педагогов на конференциях, семинарах, конкурсах.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Татьяна\Desktop\аттестация 2019-2020\Сертификаты - Суханова\участие педагогов в семинаре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4143404" cy="5572164"/>
          </a:xfrm>
          <a:prstGeom prst="rect">
            <a:avLst/>
          </a:prstGeom>
          <a:noFill/>
        </p:spPr>
      </p:pic>
      <p:pic>
        <p:nvPicPr>
          <p:cNvPr id="7171" name="Picture 3" descr="C:\Users\Татьяна\Desktop\аттестация 2019-2020\Сертификаты - Суханова\участие педагогов в семинаре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4214842" cy="5572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621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5. Обеспечение информационной открытости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 деятельности образовательной организации.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" name="Picture 2" descr="C:\Users\Татьяна\Desktop\Сканирование\2023-01-19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071546"/>
            <a:ext cx="4000528" cy="550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6. Наличие собственных публикаций</a:t>
            </a:r>
            <a:endParaRPr lang="ru-RU" i="1" dirty="0"/>
          </a:p>
        </p:txBody>
      </p:sp>
      <p:pic>
        <p:nvPicPr>
          <p:cNvPr id="2050" name="Picture 2" descr="C:\Users\Татьяна\Desktop\аттестация 2019-2020\Сертификаты - Суханова\портфолио\пункт 6. Публикации\Публикация 2\Screenshot_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071546"/>
            <a:ext cx="2357454" cy="3571900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аттестация 2019-2020\Сертификаты - Суханова\портфолио\пункт 6. Публикации\Публикация 2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42"/>
            <a:ext cx="2286016" cy="3562355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аттестация 2019-2020\Сертификаты - Суханова\портфолио\пункт 6. Публикации\Публикация 2\Screenshot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0732" y="2500306"/>
            <a:ext cx="2303268" cy="3571900"/>
          </a:xfrm>
          <a:prstGeom prst="rect">
            <a:avLst/>
          </a:prstGeom>
          <a:noFill/>
        </p:spPr>
      </p:pic>
      <p:pic>
        <p:nvPicPr>
          <p:cNvPr id="2053" name="Picture 5" descr="C:\Users\Татьяна\Desktop\Сканирование\2023-01-20\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785926"/>
            <a:ext cx="2214578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Татьяна\Desktop\аттестация 2019-2020\Сертификаты - Суханова\портфолио\пункт 6. Публикации\Публикация 5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2714643" cy="4071966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аттестация 2019-2020\Сертификаты - Суханова\портфолио\пункт 6. Публикации\Публикация 5\Screenshot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143116"/>
            <a:ext cx="2928958" cy="4000528"/>
          </a:xfrm>
          <a:prstGeom prst="rect">
            <a:avLst/>
          </a:prstGeom>
          <a:noFill/>
        </p:spPr>
      </p:pic>
      <p:pic>
        <p:nvPicPr>
          <p:cNvPr id="3076" name="Picture 4" descr="C:\Users\Татьяна\Desktop\Сканирование\2023-01-20\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285860"/>
            <a:ext cx="2889130" cy="40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Татьяна\Desktop\аттестация 2019-2020\Сертификаты - Суханова\портфолио\пункт 6. Публикации\Публикация 1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04"/>
            <a:ext cx="2786082" cy="3962407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аттестация 2019-2020\Сертификаты - Суханова\портфолио\пункт 6. Публикации\Публикация 1\Screenshot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071678"/>
            <a:ext cx="2925386" cy="3929090"/>
          </a:xfrm>
          <a:prstGeom prst="rect">
            <a:avLst/>
          </a:prstGeom>
          <a:noFill/>
        </p:spPr>
      </p:pic>
      <p:pic>
        <p:nvPicPr>
          <p:cNvPr id="4100" name="Picture 4" descr="C:\Users\Татьяна\Desktop\Сканирование\2023-01-20\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214422"/>
            <a:ext cx="2786082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Татьяна\Desktop\Сканирование\2023-01-20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357298"/>
            <a:ext cx="2786082" cy="3929090"/>
          </a:xfrm>
          <a:prstGeom prst="rect">
            <a:avLst/>
          </a:prstGeom>
          <a:noFill/>
        </p:spPr>
      </p:pic>
      <p:pic>
        <p:nvPicPr>
          <p:cNvPr id="5123" name="Picture 3" descr="C:\Users\Татьяна\Desktop\аттестация 2019-2020\Сертификаты - Суханова\портфолио\пункт 6. Публикации\Публикация 6\2022-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71480"/>
            <a:ext cx="2714644" cy="3929090"/>
          </a:xfrm>
          <a:prstGeom prst="rect">
            <a:avLst/>
          </a:prstGeom>
          <a:noFill/>
        </p:spPr>
      </p:pic>
      <p:pic>
        <p:nvPicPr>
          <p:cNvPr id="5124" name="Picture 4" descr="C:\Users\Татьяна\Desktop\аттестация 2019-2020\Сертификаты - Суханова\портфолио\пункт 6. Публикации\Публикация 6\Д-14549-32663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143116"/>
            <a:ext cx="2857520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Татьяна\Desktop\аттестация 2019-2020\Сертификаты - Суханова\портфолио\пункт 6. Публикации\Публикация 3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2714644" cy="4046452"/>
          </a:xfrm>
          <a:prstGeom prst="rect">
            <a:avLst/>
          </a:prstGeom>
          <a:noFill/>
        </p:spPr>
      </p:pic>
      <p:pic>
        <p:nvPicPr>
          <p:cNvPr id="6147" name="Picture 3" descr="C:\Users\Татьяна\Desktop\аттестация 2019-2020\Сертификаты - Суханова\портфолио\пункт 6. Публикации\Публикация 3\Screenshot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285992"/>
            <a:ext cx="2786082" cy="4000528"/>
          </a:xfrm>
          <a:prstGeom prst="rect">
            <a:avLst/>
          </a:prstGeom>
          <a:noFill/>
        </p:spPr>
      </p:pic>
      <p:pic>
        <p:nvPicPr>
          <p:cNvPr id="6148" name="Picture 4" descr="C:\Users\Татьяна\Desktop\аттестация 2019-2020\Сертификаты - Суханова\портфолио\пункт 6. Публикации\Публикация 3\Screenshot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1500174"/>
            <a:ext cx="2898403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Татьяна\Desktop\аттестация 2019-2020\Сертификаты - Суханова\портфолио\пункт 6. Публикации\Публикация 4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2786082" cy="3929090"/>
          </a:xfrm>
          <a:prstGeom prst="rect">
            <a:avLst/>
          </a:prstGeom>
          <a:noFill/>
        </p:spPr>
      </p:pic>
      <p:pic>
        <p:nvPicPr>
          <p:cNvPr id="7171" name="Picture 3" descr="C:\Users\Татьяна\Desktop\аттестация 2019-2020\Сертификаты - Суханова\портфолио\пункт 6. Публикации\Публикация 4\Screenshot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285860"/>
            <a:ext cx="2857520" cy="3995746"/>
          </a:xfrm>
          <a:prstGeom prst="rect">
            <a:avLst/>
          </a:prstGeom>
          <a:noFill/>
        </p:spPr>
      </p:pic>
      <p:pic>
        <p:nvPicPr>
          <p:cNvPr id="7172" name="Picture 4" descr="C:\Users\Татьяна\Desktop\аттестация 2019-2020\Сертификаты - Суханова\портфолио\пункт 6. Публикации\Публикация 4\Screenshot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2071678"/>
            <a:ext cx="2857519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Татьяна\Desktop\аттестация 2019-2020\Сертификаты - Суханова\портфолио\пункт 6. Публикации\Публикация 7\Screenshot_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04"/>
            <a:ext cx="2857520" cy="4286280"/>
          </a:xfrm>
          <a:prstGeom prst="rect">
            <a:avLst/>
          </a:prstGeom>
          <a:noFill/>
        </p:spPr>
      </p:pic>
      <p:pic>
        <p:nvPicPr>
          <p:cNvPr id="8195" name="Picture 3" descr="C:\Users\Татьяна\Desktop\аттестация 2019-2020\Сертификаты - Суханова\портфолио\пункт 6. Публикации\Публикация 7\Screenshot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214422"/>
            <a:ext cx="2857520" cy="4286280"/>
          </a:xfrm>
          <a:prstGeom prst="rect">
            <a:avLst/>
          </a:prstGeom>
          <a:noFill/>
        </p:spPr>
      </p:pic>
      <p:pic>
        <p:nvPicPr>
          <p:cNvPr id="8197" name="Picture 5" descr="C:\Users\Татьяна\Desktop\аттестация 2019-2020\Сертификаты - Суханова\портфолио\пункт 6. Публикации\Публикация 7\Screenshot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2000240"/>
            <a:ext cx="3000395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Татьяна\Desktop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2714644" cy="3786214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канирование\2023-02-07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571612"/>
            <a:ext cx="2714644" cy="3786214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Сканирование\2023-02-07\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643182"/>
            <a:ext cx="2714644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285728"/>
            <a:ext cx="7929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7. Наличие авторских программ, методических пособий, </a:t>
            </a:r>
          </a:p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рекомендаций.</a:t>
            </a:r>
            <a:endParaRPr lang="ru-RU" dirty="0"/>
          </a:p>
        </p:txBody>
      </p:sp>
      <p:pic>
        <p:nvPicPr>
          <p:cNvPr id="2" name="Picture 2" descr="C:\Users\Татьяна\Desktop\аттестация 2019-2020\Сертификаты - Суханова\00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7" y="928670"/>
            <a:ext cx="4155467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61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Татьяна\Desktop\Сканирование\2022-08-25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3214710" cy="6000792"/>
          </a:xfrm>
          <a:prstGeom prst="rect">
            <a:avLst/>
          </a:prstGeom>
          <a:noFill/>
        </p:spPr>
      </p:pic>
      <p:pic>
        <p:nvPicPr>
          <p:cNvPr id="12" name="Picture 3" descr="C:\Users\Татьяна\Desktop\Сканирование\2022-08-25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571480"/>
            <a:ext cx="550072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5852" y="142852"/>
            <a:ext cx="7358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8. Выступление на заседаниях методических советов, научно-практических  конференциях, педагогических чтениях, семинарах, секциях, форумах,  радиопередачах (</a:t>
            </a:r>
            <a:r>
              <a:rPr lang="ru-RU" alt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/>
          </a:p>
        </p:txBody>
      </p:sp>
      <p:pic>
        <p:nvPicPr>
          <p:cNvPr id="9218" name="Picture 2" descr="C:\Users\Татьяна\Desktop\Сканирование\2023-01-20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71546"/>
            <a:ext cx="4071966" cy="5572164"/>
          </a:xfrm>
          <a:prstGeom prst="rect">
            <a:avLst/>
          </a:prstGeom>
          <a:noFill/>
        </p:spPr>
      </p:pic>
      <p:pic>
        <p:nvPicPr>
          <p:cNvPr id="9219" name="Picture 3" descr="C:\Users\Татьяна\Desktop\Сканирование\2023-01-20\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071546"/>
            <a:ext cx="4143404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42853"/>
            <a:ext cx="6926263" cy="3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Татьяна\Desktop\аттестация 2019-2020\Сертификаты - Суханова\Городской семинар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071810"/>
            <a:ext cx="2571768" cy="3571900"/>
          </a:xfrm>
          <a:prstGeom prst="rect">
            <a:avLst/>
          </a:prstGeom>
          <a:noFill/>
        </p:spPr>
      </p:pic>
      <p:pic>
        <p:nvPicPr>
          <p:cNvPr id="10243" name="Picture 3" descr="C:\Users\Татьяна\Desktop\аттестация 2019-2020\Сертификаты - Суханова\Городской семинар\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571612"/>
            <a:ext cx="2500330" cy="3571900"/>
          </a:xfrm>
          <a:prstGeom prst="rect">
            <a:avLst/>
          </a:prstGeom>
          <a:noFill/>
        </p:spPr>
      </p:pic>
      <p:pic>
        <p:nvPicPr>
          <p:cNvPr id="10244" name="Picture 4" descr="C:\Users\Татьяна\Desktop\аттестация 2019-2020\Сертификаты - Суханова\Городской семинар\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642918"/>
            <a:ext cx="3643306" cy="28566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71604" y="142852"/>
            <a:ext cx="5429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Татьяна\Desktop\аттестация 2019-2020\Сертификаты - Суханова\Суханова- библиотека Маршака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214842" cy="6286544"/>
          </a:xfrm>
          <a:prstGeom prst="rect">
            <a:avLst/>
          </a:prstGeom>
          <a:noFill/>
        </p:spPr>
      </p:pic>
      <p:pic>
        <p:nvPicPr>
          <p:cNvPr id="11267" name="Picture 3" descr="C:\Users\Татьяна\Desktop\Сканирование\2023-01-20\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7169" y="214290"/>
            <a:ext cx="4252549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14686"/>
            <a:ext cx="3071834" cy="258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 descr="C:\Users\Татьяна\Desktop\Сканирование\2023-01-20\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85728"/>
            <a:ext cx="2804783" cy="3857676"/>
          </a:xfrm>
          <a:prstGeom prst="rect">
            <a:avLst/>
          </a:prstGeom>
          <a:noFill/>
        </p:spPr>
      </p:pic>
      <p:pic>
        <p:nvPicPr>
          <p:cNvPr id="12293" name="Picture 5" descr="C:\Users\Татьяна\Desktop\Screenshot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1071546"/>
            <a:ext cx="2715870" cy="38576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142852"/>
            <a:ext cx="5529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Всероссийский  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Татьяна\Desktop\Сканирование\2023-01-23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4290"/>
            <a:ext cx="2598250" cy="3500462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Screenshot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876"/>
            <a:ext cx="3357585" cy="2470915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Screenshot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1643050"/>
            <a:ext cx="2549924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Татьяна\Desktop\аттестация 2019-2020\Сертификаты - Суханова\Сертификат_Сухан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854345" cy="4143404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Screenshot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1" y="1571612"/>
            <a:ext cx="2786082" cy="4143404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Сканирование\2023-01-23\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85728"/>
            <a:ext cx="2928959" cy="41434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00232" y="214290"/>
            <a:ext cx="3896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Международный  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Татьяна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428736"/>
            <a:ext cx="2857520" cy="3786214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Сканирование\2023-01-23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14290"/>
            <a:ext cx="2786082" cy="3786214"/>
          </a:xfrm>
          <a:prstGeom prst="rect">
            <a:avLst/>
          </a:prstGeom>
          <a:noFill/>
        </p:spPr>
      </p:pic>
      <p:pic>
        <p:nvPicPr>
          <p:cNvPr id="3076" name="Picture 4" descr="C:\Users\Татьяна\Desktop\Screenshot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857496"/>
            <a:ext cx="2985400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Татьяна\Desktop\Сканирование\2023-01-23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2928958" cy="4286280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Сканирование\2023-01-23\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7166"/>
            <a:ext cx="2876203" cy="4214842"/>
          </a:xfrm>
          <a:prstGeom prst="rect">
            <a:avLst/>
          </a:prstGeom>
          <a:noFill/>
        </p:spPr>
      </p:pic>
      <p:pic>
        <p:nvPicPr>
          <p:cNvPr id="4100" name="Picture 4" descr="C:\Users\Татьяна\Desktop\Screenshot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857232"/>
            <a:ext cx="2786082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Kate\Desktop\2021_08_02\IMG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5982" y="2250116"/>
            <a:ext cx="3046295" cy="396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52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34" y="28572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9. Проведение старшим воспитателем 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открытых занятий, мастер – классов, мероприятий.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122" name="Picture 2" descr="C:\Users\Татьяна\Desktop\Сканирование\2023-01-23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71546"/>
            <a:ext cx="4143404" cy="5572164"/>
          </a:xfrm>
          <a:prstGeom prst="rect">
            <a:avLst/>
          </a:prstGeom>
          <a:noFill/>
        </p:spPr>
      </p:pic>
      <p:pic>
        <p:nvPicPr>
          <p:cNvPr id="9" name="Picture 2" descr="C:\Users\Татьяна\Desktop\аттестация 2019-2020\Сертификаты - Суханова\портфолио\пункт 9. Проведение открытых просмотров, мастер-классов\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071546"/>
            <a:ext cx="4071966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14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Kate\Desktop\2021_08_02\IMG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5982" y="2250116"/>
            <a:ext cx="3046295" cy="396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52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Татьяна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7" y="142852"/>
            <a:ext cx="4406137" cy="6500858"/>
          </a:xfrm>
          <a:prstGeom prst="rect">
            <a:avLst/>
          </a:prstGeom>
          <a:noFill/>
        </p:spPr>
      </p:pic>
      <p:pic>
        <p:nvPicPr>
          <p:cNvPr id="7172" name="Picture 4" descr="C:\Users\Татьяна\Desktop\Screenshot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643050"/>
            <a:ext cx="4429156" cy="3186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14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Kate\Desktop\ПОРТФОЛИО 2021 - СПРАВКИ\6 выступления\2 Муниципальный уровень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2928958" cy="431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BOSS\Desktop\АТТЕСТАЦИЯ 20\Сканы к аттестации\Юрочкина\Scan10_1.jpg"/>
          <p:cNvPicPr>
            <a:picLocks noChangeAspect="1" noChangeArrowheads="1"/>
          </p:cNvPicPr>
          <p:nvPr/>
        </p:nvPicPr>
        <p:blipFill rotWithShape="1">
          <a:blip r:embed="rId4"/>
          <a:srcRect l="48226"/>
          <a:stretch/>
        </p:blipFill>
        <p:spPr bwMode="auto">
          <a:xfrm>
            <a:off x="3143240" y="1071546"/>
            <a:ext cx="2857520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C:\Users\Kate\Desktop\IMG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000240"/>
            <a:ext cx="2928958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8572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11. Общественно – педагогическая активность: участие в работе педагогических сообществ, комиссиях, жюри конкурсов.</a:t>
            </a:r>
          </a:p>
        </p:txBody>
      </p:sp>
      <p:pic>
        <p:nvPicPr>
          <p:cNvPr id="2" name="Picture 2" descr="C:\Users\Татьяна\Desktop\Сканирование\2023-01-18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928802"/>
            <a:ext cx="2714644" cy="3714776"/>
          </a:xfrm>
          <a:prstGeom prst="rect">
            <a:avLst/>
          </a:prstGeom>
          <a:noFill/>
        </p:spPr>
      </p:pic>
      <p:pic>
        <p:nvPicPr>
          <p:cNvPr id="3" name="Picture 2" descr="C:\Users\Татьяна\Desktop\Сканирование\2023-02-07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43182"/>
            <a:ext cx="2857520" cy="3929090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аттестация 2019-2020\Сертификаты - Суханова\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000108"/>
            <a:ext cx="2786082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97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канирование\2023-01-17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2857520" cy="4214818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Сканирование\2023-01-17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85860"/>
            <a:ext cx="2857520" cy="4214818"/>
          </a:xfrm>
          <a:prstGeom prst="rect">
            <a:avLst/>
          </a:prstGeom>
          <a:noFill/>
        </p:spPr>
      </p:pic>
      <p:pic>
        <p:nvPicPr>
          <p:cNvPr id="1029" name="Picture 5" descr="C:\Users\Татьяна\Desktop\Сканирование\2023-01-17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428868"/>
            <a:ext cx="2786082" cy="421484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00166" y="142853"/>
            <a:ext cx="5929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Участие на муниципальном уровне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900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285729"/>
            <a:ext cx="8678198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Сканирование\2023-01-17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02190"/>
            <a:ext cx="4286280" cy="5841520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744626"/>
            <a:ext cx="4000528" cy="58990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3108" y="21429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Участие на республиканском уровне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89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21429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2" descr="C:\Users\Татьяна\Desktop\аттестация 2019-2020\Сертификаты - Суханова\144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4306691" cy="6000792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642918"/>
            <a:ext cx="4286280" cy="6000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70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аттестация 2019-2020\Сертификаты - Суханова\Screenshot_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214842" cy="6429420"/>
          </a:xfrm>
          <a:prstGeom prst="rect">
            <a:avLst/>
          </a:prstGeom>
          <a:noFill/>
        </p:spPr>
      </p:pic>
      <p:pic>
        <p:nvPicPr>
          <p:cNvPr id="3074" name="Picture 2" descr="C:\Users\Татьяна\Desktop\аттестация 2019-2020\Сертификаты - Суханова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4357718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70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57422" y="142852"/>
            <a:ext cx="4500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13. Награды и поощрения.</a:t>
            </a:r>
          </a:p>
        </p:txBody>
      </p:sp>
      <p:pic>
        <p:nvPicPr>
          <p:cNvPr id="4098" name="Picture 2" descr="C:\Users\Татьяна\Desktop\аттестация 2019-2020\Сертификаты - Суханова\всероссийская публикация\Д-14549-32663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4429156" cy="6072230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аттестация 2019-2020\Сертификаты - Суханова\Суханова- библиотека Маршака\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71480"/>
            <a:ext cx="4286280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00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Татьяна\Desktop\аттестация 2019-2020\Сертификаты - Суханова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357718" cy="6429420"/>
          </a:xfrm>
          <a:prstGeom prst="rect">
            <a:avLst/>
          </a:prstGeom>
          <a:noFill/>
        </p:spPr>
      </p:pic>
      <p:pic>
        <p:nvPicPr>
          <p:cNvPr id="5123" name="Picture 3" descr="C:\Users\Татьяна\Desktop\cf377cf2d83244df8eb8036829cdfa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4290"/>
            <a:ext cx="4286280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62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Татьяна\Desktop\b249fb8105d6bbf69864fc26ee3fad5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14290"/>
            <a:ext cx="4357718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227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Татьяна\Desktop\аттестация 2019-2020\Сертификаты - Суханова\награды сада\диплом новый год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92803" cy="6500858"/>
          </a:xfrm>
          <a:prstGeom prst="rect">
            <a:avLst/>
          </a:prstGeom>
          <a:noFill/>
        </p:spPr>
      </p:pic>
      <p:pic>
        <p:nvPicPr>
          <p:cNvPr id="11" name="Picture 4" descr="C:\Users\Татьяна\Desktop\аттестация 2019-2020\Сертификаты - Суханова\00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28628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Татьяна\Desktop\конкурсы\грант 2022\Достижения\награды сада\Диплом - изб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429156" cy="6500858"/>
          </a:xfrm>
          <a:prstGeom prst="rect">
            <a:avLst/>
          </a:prstGeom>
          <a:noFill/>
        </p:spPr>
      </p:pic>
      <p:pic>
        <p:nvPicPr>
          <p:cNvPr id="11" name="Picture 2" descr="C:\Users\Татьяна\Desktop\аттестация 2019-2020\Сертификаты - Суханова\награды сада\диплом гто 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28628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Татьяна\Desktop\аттестация 2019-2020\Сертификаты - Суханова\награды сада\Изображение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0"/>
            <a:ext cx="4286280" cy="6429420"/>
          </a:xfrm>
          <a:prstGeom prst="rect">
            <a:avLst/>
          </a:prstGeom>
          <a:noFill/>
        </p:spPr>
      </p:pic>
      <p:pic>
        <p:nvPicPr>
          <p:cNvPr id="9219" name="Picture 3" descr="C:\Users\Татьяна\Desktop\аттестация 2019-2020\Сертификаты - Суханова\награды сада\грамота 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442915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Татьяна\Desktop\аттестация 2019-2020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31381" cy="6429420"/>
          </a:xfrm>
          <a:prstGeom prst="rect">
            <a:avLst/>
          </a:prstGeom>
          <a:noFill/>
        </p:spPr>
      </p:pic>
      <p:pic>
        <p:nvPicPr>
          <p:cNvPr id="10244" name="Picture 4" descr="C:\Users\Татьяна\Desktop\аттестация 2019-2020\Сертификаты - Суханова\Дипл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28"/>
            <a:ext cx="450059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8445</TotalTime>
  <Words>331</Words>
  <Application>Microsoft Office PowerPoint</Application>
  <PresentationFormat>Экран (4:3)</PresentationFormat>
  <Paragraphs>58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Татьяна</cp:lastModifiedBy>
  <cp:revision>464</cp:revision>
  <dcterms:created xsi:type="dcterms:W3CDTF">2016-10-10T14:36:24Z</dcterms:created>
  <dcterms:modified xsi:type="dcterms:W3CDTF">2023-02-20T12:16:05Z</dcterms:modified>
</cp:coreProperties>
</file>