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Альфия" initials="Альфия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4502"/>
    <p:restoredTop sz="94698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commentAuthors" Target="commentAuthors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23-04</a:t>
            </a:fld>
            <a:endParaRPr lang="ru-RU" altLang="en-US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Заметка к слайду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D9B1F5B-AE44-4CA1-B5CF-C5C4785774F7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14-04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21-04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png"  /><Relationship Id="rId3" Type="http://schemas.openxmlformats.org/officeDocument/2006/relationships/image" Target="../media/image10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png"  /><Relationship Id="rId3" Type="http://schemas.openxmlformats.org/officeDocument/2006/relationships/image" Target="../media/image6.jpeg"  /><Relationship Id="rId4" Type="http://schemas.openxmlformats.org/officeDocument/2006/relationships/image" Target="../media/image5.jpeg"  /><Relationship Id="rId5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1703451" y="1138428"/>
            <a:ext cx="8713089" cy="34888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2800" b="1">
                <a:latin typeface="Segoe Print"/>
              </a:rPr>
              <a:t>Занятие по математике</a:t>
            </a:r>
            <a:endParaRPr lang="ru-RU" altLang="en-US" sz="2800" b="1">
              <a:latin typeface="Segoe Print"/>
            </a:endParaRPr>
          </a:p>
          <a:p>
            <a:pPr>
              <a:defRPr/>
            </a:pPr>
            <a:endParaRPr lang="ru-RU" altLang="en-US" sz="2800" b="1">
              <a:latin typeface="Segoe Print"/>
            </a:endParaRPr>
          </a:p>
          <a:p>
            <a:pPr>
              <a:defRPr/>
            </a:pPr>
            <a:endParaRPr lang="ru-RU" altLang="en-US" sz="2800" b="1">
              <a:latin typeface="Segoe Print"/>
            </a:endParaRPr>
          </a:p>
          <a:p>
            <a:pPr>
              <a:defRPr/>
            </a:pPr>
            <a:r>
              <a:rPr lang="ru-RU" altLang="en-US" sz="2800" b="1">
                <a:latin typeface="Segoe Print"/>
              </a:rPr>
              <a:t>“Геометрические фигуры”</a:t>
            </a:r>
            <a:endParaRPr lang="ru-RU" altLang="en-US" sz="2800" b="1">
              <a:latin typeface="Segoe Print"/>
            </a:endParaRPr>
          </a:p>
          <a:p>
            <a:pPr>
              <a:defRPr/>
            </a:pPr>
            <a:endParaRPr lang="ru-RU" altLang="en-US" sz="2800" b="1">
              <a:latin typeface="Segoe Print"/>
            </a:endParaRPr>
          </a:p>
          <a:p>
            <a:pPr>
              <a:defRPr/>
            </a:pPr>
            <a:endParaRPr lang="ru-RU" altLang="en-US" sz="2800" b="1">
              <a:latin typeface="Segoe Print"/>
            </a:endParaRPr>
          </a:p>
          <a:p>
            <a:pPr>
              <a:defRPr/>
            </a:pPr>
            <a:r>
              <a:rPr lang="ru-RU" altLang="en-US" sz="2800" b="1">
                <a:latin typeface="Segoe Print"/>
              </a:rPr>
              <a:t>Подготовили воспитатели </a:t>
            </a:r>
            <a:r>
              <a:rPr lang="en-US" altLang="ru-RU" sz="2800" b="1">
                <a:latin typeface="Segoe Print"/>
              </a:rPr>
              <a:t>:</a:t>
            </a:r>
            <a:r>
              <a:rPr lang="ru-RU" altLang="en-US" sz="2800" b="1">
                <a:latin typeface="Segoe Print"/>
              </a:rPr>
              <a:t> Юничева А</a:t>
            </a:r>
            <a:r>
              <a:rPr lang="en-US" altLang="ru-RU" sz="2800" b="1">
                <a:latin typeface="Segoe Print"/>
              </a:rPr>
              <a:t>.</a:t>
            </a:r>
            <a:r>
              <a:rPr lang="ru-RU" altLang="en-US" sz="2800" b="1">
                <a:latin typeface="Segoe Print"/>
              </a:rPr>
              <a:t>Р</a:t>
            </a:r>
            <a:r>
              <a:rPr lang="en-US" altLang="ru-RU" sz="2800" b="1">
                <a:latin typeface="Segoe Print"/>
              </a:rPr>
              <a:t>.</a:t>
            </a:r>
            <a:endParaRPr lang="en-US" altLang="ru-RU" sz="2800" b="1">
              <a:latin typeface="Segoe Print"/>
            </a:endParaRPr>
          </a:p>
          <a:p>
            <a:pPr>
              <a:defRPr/>
            </a:pPr>
            <a:r>
              <a:rPr lang="ru-RU" altLang="en-US" sz="2800" b="1">
                <a:latin typeface="Segoe Print"/>
              </a:rPr>
              <a:t>                                      Минеева М</a:t>
            </a:r>
            <a:r>
              <a:rPr lang="en-US" altLang="ru-RU" sz="2800" b="1">
                <a:latin typeface="Segoe Print"/>
              </a:rPr>
              <a:t>.</a:t>
            </a:r>
            <a:r>
              <a:rPr lang="ru-RU" altLang="en-US" sz="2800" b="1">
                <a:latin typeface="Segoe Print"/>
              </a:rPr>
              <a:t>М</a:t>
            </a:r>
            <a:r>
              <a:rPr lang="en-US" altLang="ru-RU" sz="2800" b="1">
                <a:latin typeface="Segoe Print"/>
              </a:rPr>
              <a:t>.</a:t>
            </a:r>
            <a:endParaRPr lang="en-US" altLang="ru-RU" sz="2800" b="1">
              <a:latin typeface="Segoe Prin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680" y="260648"/>
            <a:ext cx="4608512" cy="155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/>
              <a:t>Пять щенят в футбол играли,</a:t>
            </a:r>
            <a:endParaRPr lang="ru-RU" sz="2400"/>
          </a:p>
          <a:p>
            <a:pPr algn="ctr">
              <a:defRPr/>
            </a:pPr>
            <a:r>
              <a:rPr lang="ru-RU" sz="2400"/>
              <a:t>Одного домой позвали-</a:t>
            </a:r>
            <a:endParaRPr lang="ru-RU" sz="2400"/>
          </a:p>
          <a:p>
            <a:pPr algn="ctr">
              <a:defRPr/>
            </a:pPr>
            <a:r>
              <a:rPr lang="ru-RU" sz="2400"/>
              <a:t>Он в окно глядит, считает</a:t>
            </a:r>
            <a:endParaRPr lang="ru-RU" sz="2400"/>
          </a:p>
          <a:p>
            <a:pPr algn="ctr">
              <a:defRPr/>
            </a:pPr>
            <a:r>
              <a:rPr lang="ru-RU" sz="2400"/>
              <a:t>Сколько их теперь играет?</a:t>
            </a:r>
            <a:endParaRPr lang="ru-RU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89220" y="2780928"/>
            <a:ext cx="6034972" cy="24403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00194" y="1045478"/>
            <a:ext cx="2033206" cy="24621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18350" y="3645024"/>
            <a:ext cx="2592983" cy="259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908719"/>
            <a:ext cx="4525999" cy="178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latin typeface="Times New Roman"/>
              </a:rPr>
              <a:t>На пасеке три медвежонка</a:t>
            </a:r>
            <a:endParaRPr lang="ru-RU" sz="2800">
              <a:latin typeface="Times New Roman"/>
            </a:endParaRPr>
          </a:p>
          <a:p>
            <a:pPr lvl="0">
              <a:defRPr/>
            </a:pPr>
            <a:r>
              <a:rPr lang="ru-RU" sz="2800">
                <a:latin typeface="Times New Roman"/>
              </a:rPr>
              <a:t>Играли в прятки у бочонка.</a:t>
            </a:r>
            <a:endParaRPr lang="ru-RU" sz="2800">
              <a:latin typeface="Times New Roman"/>
            </a:endParaRPr>
          </a:p>
          <a:p>
            <a:pPr lvl="0">
              <a:defRPr/>
            </a:pPr>
            <a:r>
              <a:rPr lang="ru-RU" sz="2800">
                <a:latin typeface="Times New Roman"/>
              </a:rPr>
              <a:t>Один в бочонок еле влез.</a:t>
            </a:r>
            <a:endParaRPr lang="ru-RU" sz="2800">
              <a:latin typeface="Times New Roman"/>
            </a:endParaRPr>
          </a:p>
          <a:p>
            <a:pPr lvl="0">
              <a:defRPr/>
            </a:pPr>
            <a:r>
              <a:rPr lang="ru-RU" sz="2800">
                <a:latin typeface="Times New Roman"/>
              </a:rPr>
              <a:t>А сколько  убежали в лес </a:t>
            </a:r>
            <a:endParaRPr lang="ru-RU" sz="2800"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22289" y="1988820"/>
            <a:ext cx="2547837" cy="25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852164"/>
            <a:ext cx="2711577" cy="271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58325" y="2693670"/>
            <a:ext cx="2605394" cy="260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221324" y="463981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264396" y="2321343"/>
            <a:ext cx="2596501" cy="324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063495" y="908683"/>
            <a:ext cx="5904739" cy="3042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Прикатилось колесо,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Ведь похожее оно,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Как наглядная натура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Лишь на круглую фигуру.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Догадался, милый друг?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Ну, конечно, это …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15532" y="1800224"/>
            <a:ext cx="4869180" cy="486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 dir="r"/>
      </p:transition>
    </mc:Choice>
    <mc:Fallback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487423" y="548640"/>
            <a:ext cx="5638229" cy="3040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На фигуру посмотри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 в альбоме начерти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Три угла. Три стороны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Меж собой соедини.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Получился не угольник,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А красивый…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07964" y="2068830"/>
            <a:ext cx="6012752" cy="4528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271397" y="260603"/>
            <a:ext cx="6025705" cy="2633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Я фигура – хоть куда,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Очень ровная всегда,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Все углы во мне равны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 четыре стороны.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Кубик – мой любимый брат,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Потому что я….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91936" y="2269362"/>
            <a:ext cx="6408802" cy="4400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343405" y="367093"/>
            <a:ext cx="5809679" cy="26313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Растянули мы квадрат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 представили на взгляд,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На кого он стал похожим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Или с чем-то очень схожим?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Не кирпич, не треугольник -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11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Стал квадрат…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11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63303" y="1988820"/>
            <a:ext cx="6328697" cy="486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52432" y="260602"/>
            <a:ext cx="2016252" cy="201625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885325"/>
            <a:ext cx="3863721" cy="297267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3526079" cy="242087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19794" y="3885325"/>
            <a:ext cx="3600921" cy="2712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/>
        </p:nvSpPr>
        <p:spPr>
          <a:xfrm>
            <a:off x="695324" y="1700784"/>
            <a:ext cx="1872234" cy="4824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4" name=""/>
          <p:cNvSpPr/>
          <p:nvPr/>
        </p:nvSpPr>
        <p:spPr>
          <a:xfrm>
            <a:off x="9336405" y="1700783"/>
            <a:ext cx="2016253" cy="4824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7" name=""/>
          <p:cNvSpPr/>
          <p:nvPr/>
        </p:nvSpPr>
        <p:spPr>
          <a:xfrm>
            <a:off x="479297" y="0"/>
            <a:ext cx="2232279" cy="170078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8" name=""/>
          <p:cNvSpPr/>
          <p:nvPr/>
        </p:nvSpPr>
        <p:spPr>
          <a:xfrm>
            <a:off x="9084374" y="0"/>
            <a:ext cx="2520315" cy="1700784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10" name=""/>
          <p:cNvSpPr/>
          <p:nvPr/>
        </p:nvSpPr>
        <p:spPr>
          <a:xfrm>
            <a:off x="9887332" y="570356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4">
              <a:shade val="2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12" name=""/>
          <p:cNvSpPr/>
          <p:nvPr/>
        </p:nvSpPr>
        <p:spPr>
          <a:xfrm>
            <a:off x="1138237" y="570356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4">
              <a:shade val="2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14" name=""/>
          <p:cNvSpPr/>
          <p:nvPr/>
        </p:nvSpPr>
        <p:spPr>
          <a:xfrm>
            <a:off x="2567558" y="3068955"/>
            <a:ext cx="6768846" cy="3456432"/>
          </a:xfrm>
          <a:prstGeom prst="rect">
            <a:avLst/>
          </a:prstGeom>
          <a:gradFill rotWithShape="1">
            <a:gsLst>
              <a:gs pos="0">
                <a:srgbClr val="ffff00">
                  <a:alpha val="100000"/>
                </a:srgbClr>
              </a:gs>
              <a:gs pos="80000">
                <a:schemeClr val="accent3">
                  <a:shade val="93000"/>
                  <a:satMod val="130000"/>
                  <a:alpha val="100000"/>
                </a:schemeClr>
              </a:gs>
              <a:gs pos="100000">
                <a:schemeClr val="accent3">
                  <a:shade val="94000"/>
                  <a:satMod val="135000"/>
                  <a:alpha val="100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15" name=""/>
          <p:cNvSpPr/>
          <p:nvPr/>
        </p:nvSpPr>
        <p:spPr>
          <a:xfrm>
            <a:off x="1138237" y="2204847"/>
            <a:ext cx="914400" cy="864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16" name=""/>
          <p:cNvSpPr/>
          <p:nvPr/>
        </p:nvSpPr>
        <p:spPr>
          <a:xfrm>
            <a:off x="9887332" y="2132838"/>
            <a:ext cx="914400" cy="936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20" name=""/>
          <p:cNvSpPr/>
          <p:nvPr/>
        </p:nvSpPr>
        <p:spPr>
          <a:xfrm>
            <a:off x="2567558" y="1027556"/>
            <a:ext cx="6768846" cy="204139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22" name=""/>
          <p:cNvSpPr/>
          <p:nvPr/>
        </p:nvSpPr>
        <p:spPr>
          <a:xfrm>
            <a:off x="5374800" y="1774800"/>
            <a:ext cx="1224000" cy="11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23" name=""/>
          <p:cNvSpPr/>
          <p:nvPr/>
        </p:nvSpPr>
        <p:spPr>
          <a:xfrm>
            <a:off x="3934800" y="4114800"/>
            <a:ext cx="3960000" cy="1620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143846" y="2708910"/>
            <a:ext cx="1728000" cy="38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3" name=""/>
          <p:cNvSpPr/>
          <p:nvPr/>
        </p:nvSpPr>
        <p:spPr>
          <a:xfrm>
            <a:off x="3143631" y="978983"/>
            <a:ext cx="1728216" cy="172821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4" name=""/>
          <p:cNvSpPr/>
          <p:nvPr/>
        </p:nvSpPr>
        <p:spPr>
          <a:xfrm>
            <a:off x="4871847" y="3789045"/>
            <a:ext cx="3384423" cy="27341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5" name=""/>
          <p:cNvSpPr/>
          <p:nvPr/>
        </p:nvSpPr>
        <p:spPr>
          <a:xfrm>
            <a:off x="8256270" y="2708910"/>
            <a:ext cx="1728000" cy="381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6" name=""/>
          <p:cNvSpPr/>
          <p:nvPr/>
        </p:nvSpPr>
        <p:spPr>
          <a:xfrm>
            <a:off x="8256053" y="978983"/>
            <a:ext cx="1728216" cy="172821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7" name=""/>
          <p:cNvSpPr/>
          <p:nvPr/>
        </p:nvSpPr>
        <p:spPr>
          <a:xfrm>
            <a:off x="3299526" y="4293108"/>
            <a:ext cx="1416640" cy="1368171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8" name=""/>
          <p:cNvSpPr/>
          <p:nvPr/>
        </p:nvSpPr>
        <p:spPr>
          <a:xfrm>
            <a:off x="8411950" y="4293108"/>
            <a:ext cx="1416640" cy="1368171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575685" y="4005072"/>
            <a:ext cx="4536567" cy="2448306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3" name=""/>
          <p:cNvSpPr/>
          <p:nvPr/>
        </p:nvSpPr>
        <p:spPr>
          <a:xfrm>
            <a:off x="3935730" y="1916811"/>
            <a:ext cx="3816477" cy="20882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4" name=""/>
          <p:cNvSpPr/>
          <p:nvPr/>
        </p:nvSpPr>
        <p:spPr>
          <a:xfrm>
            <a:off x="3935730" y="692658"/>
            <a:ext cx="3816477" cy="1224153"/>
          </a:xfrm>
          <a:prstGeom prst="triangle">
            <a:avLst>
              <a:gd name="adj" fmla="val 50000"/>
            </a:avLst>
          </a:prstGeom>
          <a:solidFill>
            <a:srgbClr val="008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5" name=""/>
          <p:cNvSpPr/>
          <p:nvPr/>
        </p:nvSpPr>
        <p:spPr>
          <a:xfrm>
            <a:off x="1559433" y="1916811"/>
            <a:ext cx="2016252" cy="45365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7" name=""/>
          <p:cNvSpPr/>
          <p:nvPr/>
        </p:nvSpPr>
        <p:spPr>
          <a:xfrm>
            <a:off x="8112252" y="1916811"/>
            <a:ext cx="2016252" cy="45365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8" name=""/>
          <p:cNvSpPr/>
          <p:nvPr/>
        </p:nvSpPr>
        <p:spPr>
          <a:xfrm>
            <a:off x="1559433" y="692658"/>
            <a:ext cx="2016252" cy="1224153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ru-RU" altLang="en-US"/>
          </a:p>
        </p:txBody>
      </p:sp>
      <p:sp>
        <p:nvSpPr>
          <p:cNvPr id="9" name=""/>
          <p:cNvSpPr/>
          <p:nvPr/>
        </p:nvSpPr>
        <p:spPr>
          <a:xfrm>
            <a:off x="8112252" y="692658"/>
            <a:ext cx="2016252" cy="1224153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10" name=""/>
          <p:cNvSpPr/>
          <p:nvPr/>
        </p:nvSpPr>
        <p:spPr>
          <a:xfrm>
            <a:off x="2135505" y="2492883"/>
            <a:ext cx="936117" cy="93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  <p:sp>
        <p:nvSpPr>
          <p:cNvPr id="11" name=""/>
          <p:cNvSpPr/>
          <p:nvPr/>
        </p:nvSpPr>
        <p:spPr>
          <a:xfrm>
            <a:off x="8652320" y="2492883"/>
            <a:ext cx="936117" cy="936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12" name=""/>
          <p:cNvSpPr/>
          <p:nvPr/>
        </p:nvSpPr>
        <p:spPr>
          <a:xfrm>
            <a:off x="5302800" y="2491200"/>
            <a:ext cx="1152000" cy="1152000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HCR Dotum"/>
        <a:cs typeface="Times New Roman"/>
      </a:majorFont>
      <a:minorFont>
        <a:latin typeface="HCR Dotum"/>
        <a:ea typeface="HCR Dotum"/>
        <a:cs typeface="Times New Roman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127</ep:Words>
  <ep:PresentationFormat>Экран (4:3)</ep:PresentationFormat>
  <ep:Paragraphs>36</ep:Paragraphs>
  <ep:Slides>12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Thinkfree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2019-04-14T09:07:02.825</dcterms:created>
  <dc:creator>Альфия</dc:creator>
  <cp:lastModifiedBy>Альфия</cp:lastModifiedBy>
  <dcterms:modified xsi:type="dcterms:W3CDTF">2020-04-23T18:39:47.346</dcterms:modified>
  <cp:revision>14</cp:revision>
  <cp:version>0906.0100.01</cp:version>
</cp:coreProperties>
</file>