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96752"/>
            <a:ext cx="52383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это тёплое сердце согревает,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без слова этого жизни не бывает.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Утром, днём и вечером я твержу упрямо 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слово вечное, ласковое — …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503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472608" cy="68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5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308418.userapi.com/v308418257/2a59/kD55oqMHM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2466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65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kona-Pokrov-Presvyatoj-Bogorodi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3" y="5829"/>
            <a:ext cx="5605642" cy="66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6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10188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2" y="5789"/>
            <a:ext cx="6466838" cy="68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9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mtdata.ru/u3/photo9D73/2062368256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14313"/>
            <a:ext cx="50609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life</cp:lastModifiedBy>
  <cp:revision>8</cp:revision>
  <dcterms:created xsi:type="dcterms:W3CDTF">2019-10-08T18:59:18Z</dcterms:created>
  <dcterms:modified xsi:type="dcterms:W3CDTF">2021-11-20T14:31:27Z</dcterms:modified>
</cp:coreProperties>
</file>