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28" r:id="rId1"/>
  </p:sldMasterIdLst>
  <p:notesMasterIdLst>
    <p:notesMasterId r:id="rId49"/>
  </p:notesMasterIdLst>
  <p:sldIdLst>
    <p:sldId id="256" r:id="rId2"/>
    <p:sldId id="346" r:id="rId3"/>
    <p:sldId id="357" r:id="rId4"/>
    <p:sldId id="261" r:id="rId5"/>
    <p:sldId id="350" r:id="rId6"/>
    <p:sldId id="273" r:id="rId7"/>
    <p:sldId id="274" r:id="rId8"/>
    <p:sldId id="329" r:id="rId9"/>
    <p:sldId id="263" r:id="rId10"/>
    <p:sldId id="360" r:id="rId11"/>
    <p:sldId id="264" r:id="rId12"/>
    <p:sldId id="292" r:id="rId13"/>
    <p:sldId id="348" r:id="rId14"/>
    <p:sldId id="278" r:id="rId15"/>
    <p:sldId id="265" r:id="rId16"/>
    <p:sldId id="353" r:id="rId17"/>
    <p:sldId id="354" r:id="rId18"/>
    <p:sldId id="262" r:id="rId19"/>
    <p:sldId id="266" r:id="rId20"/>
    <p:sldId id="295" r:id="rId21"/>
    <p:sldId id="333" r:id="rId22"/>
    <p:sldId id="314" r:id="rId23"/>
    <p:sldId id="334" r:id="rId24"/>
    <p:sldId id="328" r:id="rId25"/>
    <p:sldId id="355" r:id="rId26"/>
    <p:sldId id="267" r:id="rId27"/>
    <p:sldId id="296" r:id="rId28"/>
    <p:sldId id="358" r:id="rId29"/>
    <p:sldId id="359" r:id="rId30"/>
    <p:sldId id="335" r:id="rId31"/>
    <p:sldId id="338" r:id="rId32"/>
    <p:sldId id="268" r:id="rId33"/>
    <p:sldId id="337" r:id="rId34"/>
    <p:sldId id="269" r:id="rId35"/>
    <p:sldId id="298" r:id="rId36"/>
    <p:sldId id="325" r:id="rId37"/>
    <p:sldId id="270" r:id="rId38"/>
    <p:sldId id="299" r:id="rId39"/>
    <p:sldId id="362" r:id="rId40"/>
    <p:sldId id="343" r:id="rId41"/>
    <p:sldId id="342" r:id="rId42"/>
    <p:sldId id="344" r:id="rId43"/>
    <p:sldId id="300" r:id="rId44"/>
    <p:sldId id="352" r:id="rId45"/>
    <p:sldId id="356" r:id="rId46"/>
    <p:sldId id="281" r:id="rId47"/>
    <p:sldId id="271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етод2" initials="М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88" autoAdjust="0"/>
    <p:restoredTop sz="92115" autoAdjust="0"/>
  </p:normalViewPr>
  <p:slideViewPr>
    <p:cSldViewPr>
      <p:cViewPr varScale="1">
        <p:scale>
          <a:sx n="68" d="100"/>
          <a:sy n="68" d="100"/>
        </p:scale>
        <p:origin x="184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30975-B165-4E1E-892A-955FC685E864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BAC05-5DD2-43E1-BADF-99C941C6F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228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BAC05-5DD2-43E1-BADF-99C941C6FB7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580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BAC05-5DD2-43E1-BADF-99C941C6FB71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756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B335380-919F-43CF-AAC4-315848200723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ds73sar.schoolrm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Министерство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образования РМ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Портфолио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воспитателя МАДОУ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«Центр развития ребенка – детский сад №73»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городского округа Саранск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20591" y="2276872"/>
            <a:ext cx="8229600" cy="4389120"/>
          </a:xfrm>
        </p:spPr>
        <p:txBody>
          <a:bodyPr>
            <a:noAutofit/>
          </a:bodyPr>
          <a:lstStyle/>
          <a:p>
            <a:pPr algn="l"/>
            <a:endParaRPr lang="ru-RU" sz="1800" b="1" dirty="0" smtClean="0">
              <a:solidFill>
                <a:schemeClr val="bg1"/>
              </a:solidFill>
            </a:endParaRPr>
          </a:p>
          <a:p>
            <a:pPr marL="0" indent="0" algn="l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Титовой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Натальи Васильевны</a:t>
            </a:r>
          </a:p>
          <a:p>
            <a:pPr algn="l"/>
            <a:endParaRPr lang="ru-RU" sz="1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Дата рождения: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15.07.1985. Профессиональное 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образование: высшее, </a:t>
            </a:r>
          </a:p>
          <a:p>
            <a:pPr algn="l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МГПИ им. М. Е. </a:t>
            </a:r>
            <a:r>
              <a:rPr lang="ru-RU" sz="1200" b="1" dirty="0" err="1" smtClean="0">
                <a:solidFill>
                  <a:schemeClr val="accent2">
                    <a:lumMod val="75000"/>
                  </a:schemeClr>
                </a:solidFill>
              </a:rPr>
              <a:t>Евсевьева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 , 2011г.</a:t>
            </a:r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Специальность: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«Педагогика и методика дошкольного образования»</a:t>
            </a:r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Квалификация: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Организатор-методист</a:t>
            </a:r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Общий трудовой стаж: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14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лет</a:t>
            </a:r>
          </a:p>
          <a:p>
            <a:pPr algn="l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Стаж педагогической работы(по специальности):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14 лет</a:t>
            </a:r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Наличие квалификационной категории: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первая</a:t>
            </a:r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Дата последней аттестации: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 27.06.2011</a:t>
            </a:r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F:\НВ\DSC_1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133" y="4005064"/>
            <a:ext cx="1443645" cy="21630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599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2020 аттестация(2)\статья свид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99" y="620688"/>
            <a:ext cx="3749727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356463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Результаты участия воспитанников в конкурсах, выставках, турнирах, соревнованиях, акциях, фестивалях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365104"/>
            <a:ext cx="8229600" cy="1730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Раздел 4</a:t>
            </a:r>
          </a:p>
        </p:txBody>
      </p:sp>
    </p:spTree>
    <p:extLst>
      <p:ext uri="{BB962C8B-B14F-4D97-AF65-F5344CB8AC3E}">
        <p14:creationId xmlns:p14="http://schemas.microsoft.com/office/powerpoint/2010/main" val="40550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19г аттестация\скан\Сканировать1 (2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1614758" y="-670542"/>
            <a:ext cx="5600122" cy="74625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461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скан справки\4.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64565" y="-1065801"/>
            <a:ext cx="5121974" cy="8257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4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526090"/>
            <a:ext cx="4104456" cy="5805819"/>
          </a:xfrm>
          <a:prstGeom prst="rect">
            <a:avLst/>
          </a:prstGeom>
        </p:spPr>
      </p:pic>
      <p:pic>
        <p:nvPicPr>
          <p:cNvPr id="3074" name="Picture 2" descr="F:\2020 аттестация(2)\В гостях у сказки 3 место Трофимова Вик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525511"/>
            <a:ext cx="4105275" cy="58069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966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3744416" cy="5500249"/>
          </a:xfrm>
        </p:spPr>
      </p:pic>
      <p:pic>
        <p:nvPicPr>
          <p:cNvPr id="1026" name="Picture 2" descr="F:\2020 аттестация(2)\Сканировать1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5945" y="511190"/>
            <a:ext cx="3844487" cy="5438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775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2020 аттестация(2)\Сканировать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3982891" cy="5633864"/>
          </a:xfrm>
          <a:prstGeom prst="rect">
            <a:avLst/>
          </a:prstGeom>
          <a:noFill/>
        </p:spPr>
      </p:pic>
      <p:pic>
        <p:nvPicPr>
          <p:cNvPr id="1026" name="Picture 2" descr="G:\2020 аттестация(2)\Титова 1 мес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6672"/>
            <a:ext cx="4046647" cy="5723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2020 аттестация(2)\Данил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48301" cy="6858000"/>
          </a:xfrm>
          <a:prstGeom prst="rect">
            <a:avLst/>
          </a:prstGeom>
          <a:noFill/>
        </p:spPr>
      </p:pic>
      <p:pic>
        <p:nvPicPr>
          <p:cNvPr id="3075" name="Picture 3" descr="F:\2020 аттестация(2)\Сканировать1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8483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52028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Наличие авторских программ, методических пособий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933056"/>
            <a:ext cx="8229600" cy="21629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Раздел 5</a:t>
            </a: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67544" y="476672"/>
            <a:ext cx="8229600" cy="252028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Наличие авторских программ, методических пособий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782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852664"/>
          </a:xfrm>
        </p:spPr>
        <p:txBody>
          <a:bodyPr>
            <a:noAutofit/>
          </a:bodyPr>
          <a:lstStyle/>
          <a:p>
            <a:pPr algn="ctr"/>
            <a:r>
              <a:rPr lang="ru-RU" b="1" smtClean="0">
                <a:solidFill>
                  <a:schemeClr val="accent2">
                    <a:lumMod val="75000"/>
                  </a:schemeClr>
                </a:solidFill>
              </a:rPr>
              <a:t>Выступления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на научно практических конференциях,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педчтениях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, семинарах, секциях, методических объединениях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293096"/>
            <a:ext cx="8229600" cy="18029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Раздел 6</a:t>
            </a:r>
          </a:p>
        </p:txBody>
      </p:sp>
    </p:spTree>
    <p:extLst>
      <p:ext uri="{BB962C8B-B14F-4D97-AF65-F5344CB8AC3E}">
        <p14:creationId xmlns:p14="http://schemas.microsoft.com/office/powerpoint/2010/main" val="96515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1309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5700" b="1" dirty="0" smtClean="0">
                <a:solidFill>
                  <a:schemeClr val="accent2">
                    <a:lumMod val="75000"/>
                  </a:schemeClr>
                </a:solidFill>
              </a:rPr>
              <a:t>Представление педагогического опыта</a:t>
            </a:r>
          </a:p>
          <a:p>
            <a:pPr algn="ctr">
              <a:buNone/>
            </a:pPr>
            <a:endParaRPr lang="ru-RU" sz="43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3800" dirty="0" smtClean="0">
                <a:hlinkClick r:id="rId2"/>
              </a:rPr>
              <a:t>http://ds73sar.schoolrm.ru</a:t>
            </a:r>
            <a:endParaRPr lang="ru-RU" sz="3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sz="43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sz="4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sz="4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2019г аттестация\скан2\Сканировать1000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2000229" y="-524171"/>
            <a:ext cx="5286415" cy="7477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884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2019г аттестация\скан\Сканировать1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20858" y="971461"/>
            <a:ext cx="3783390" cy="5353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9г аттестация\стажировка Мордовия 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2087725" y="-711461"/>
            <a:ext cx="5400599" cy="8064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2019г аттестация\стажировка мордовия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27216" y="1985198"/>
            <a:ext cx="5889567" cy="42893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19г аттестация\скан\Сканировать100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9552" y="692696"/>
            <a:ext cx="7956376" cy="525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382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2020 аттестация(2)\Сканировать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34662" y="-1018437"/>
            <a:ext cx="5184576" cy="8318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84455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Проведение открытых занятий мастер классов, мероприятий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077072"/>
            <a:ext cx="8229600" cy="2018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Раздел 7</a:t>
            </a:r>
          </a:p>
        </p:txBody>
      </p:sp>
    </p:spTree>
    <p:extLst>
      <p:ext uri="{BB962C8B-B14F-4D97-AF65-F5344CB8AC3E}">
        <p14:creationId xmlns:p14="http://schemas.microsoft.com/office/powerpoint/2010/main" val="254185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2019г аттестация\скан\Сканировать10001 (2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2028219" y="1387"/>
            <a:ext cx="4835942" cy="6464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746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2020 аттестация(2)\Сканировать1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849" y="0"/>
            <a:ext cx="48483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2020 аттестация(2)\итоговы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06777" y="-426457"/>
            <a:ext cx="5358029" cy="8316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2020 аттестация(2)\антиплагиат последн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849" y="0"/>
            <a:ext cx="48483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2019г аттестация\Синякова март 1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51812" y="404664"/>
            <a:ext cx="4440375" cy="62809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0" dirty="0" smtClean="0">
                <a:solidFill>
                  <a:schemeClr val="accent2">
                    <a:lumMod val="75000"/>
                  </a:schemeClr>
                </a:solidFill>
              </a:rPr>
              <a:t>Раздел 8</a:t>
            </a:r>
            <a:endParaRPr lang="ru-RU" sz="2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4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endParaRPr lang="ru-RU" sz="4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endParaRPr lang="ru-RU" sz="4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Экспертная деятельность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400052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Общественно-педагогическая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активность педагога: участие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в  комиссиях, педагогических сообществах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в жюри конкурсов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1586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Раздел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9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19г аттестация\скан\Сканировать1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95736" y="476672"/>
            <a:ext cx="4238205" cy="5991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94421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Позитивные результаты работы с воспитанниками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789040"/>
            <a:ext cx="8229600" cy="2306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Раздел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10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4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9г аттестация\скан\Сканировать1000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0035" y="513351"/>
            <a:ext cx="4071965" cy="5759860"/>
          </a:xfrm>
          <a:prstGeom prst="rect">
            <a:avLst/>
          </a:prstGeom>
          <a:noFill/>
        </p:spPr>
      </p:pic>
      <p:pic>
        <p:nvPicPr>
          <p:cNvPr id="4099" name="Picture 3" descr="E:\2019г аттестация\скан\Сканировать1000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016" y="560308"/>
            <a:ext cx="3919607" cy="5544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312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2019г аттестация\скан\Сканировать1000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7544" y="626750"/>
            <a:ext cx="3929089" cy="5557759"/>
          </a:xfrm>
          <a:prstGeom prst="rect">
            <a:avLst/>
          </a:prstGeom>
          <a:noFill/>
        </p:spPr>
      </p:pic>
      <p:pic>
        <p:nvPicPr>
          <p:cNvPr id="5123" name="Picture 3" descr="E:\2019г аттестация\скан\Сканировать1000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22131" y="500042"/>
            <a:ext cx="4090782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94421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Качество взаимодействия с родителями.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8596" y="3857628"/>
            <a:ext cx="8229600" cy="2267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Раздел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11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8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2019г аттестация\скан\Сканировать1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472" y="385280"/>
            <a:ext cx="4000528" cy="5658811"/>
          </a:xfrm>
          <a:prstGeom prst="rect">
            <a:avLst/>
          </a:prstGeom>
          <a:noFill/>
        </p:spPr>
      </p:pic>
      <p:pic>
        <p:nvPicPr>
          <p:cNvPr id="6147" name="Picture 3" descr="E:\2019г аттестация\скан\Сканировать1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8604"/>
            <a:ext cx="3857652" cy="5572164"/>
          </a:xfrm>
          <a:prstGeom prst="rect">
            <a:avLst/>
          </a:prstGeom>
          <a:noFill/>
        </p:spPr>
      </p:pic>
      <p:pic>
        <p:nvPicPr>
          <p:cNvPr id="4" name="Picture 3" descr="E:\2019г аттестация\скан\Сканировать1001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16016" y="462391"/>
            <a:ext cx="3857652" cy="5456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278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373" y="517907"/>
            <a:ext cx="4121253" cy="58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3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172819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Участие в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инновационной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  (экспериментальной)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деятельности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3717032"/>
            <a:ext cx="8229600" cy="2450976"/>
          </a:xfrm>
        </p:spPr>
        <p:txBody>
          <a:bodyPr/>
          <a:lstStyle/>
          <a:p>
            <a:endParaRPr lang="ru-RU" dirty="0"/>
          </a:p>
          <a:p>
            <a:pPr marL="0" indent="0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Раздел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3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0" dirty="0" smtClean="0">
                <a:solidFill>
                  <a:schemeClr val="accent2">
                    <a:lumMod val="75000"/>
                  </a:schemeClr>
                </a:solidFill>
              </a:rPr>
              <a:t>Раздел 12</a:t>
            </a:r>
            <a:endParaRPr lang="ru-RU" sz="2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Работа с детьми из социально-неблагополучных семей.</a:t>
            </a:r>
          </a:p>
          <a:p>
            <a:pPr algn="ctr">
              <a:buNone/>
            </a:pP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2019г аттестация\скан\Сканировать1000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496615" y="428604"/>
            <a:ext cx="4141286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0" dirty="0" smtClean="0">
                <a:solidFill>
                  <a:schemeClr val="accent2">
                    <a:lumMod val="75000"/>
                  </a:schemeClr>
                </a:solidFill>
              </a:rPr>
              <a:t>Раздел 13</a:t>
            </a:r>
            <a:endParaRPr lang="ru-RU" sz="2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Участие педагога в профессиональных конкурсах.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2019г аттестация\Синякова Е.В\КВС-БД № 59-275-Синякова Елена Валерьевна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99792" y="476672"/>
            <a:ext cx="4071966" cy="5759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387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2020 аттестация(2)\приказ участие Титова воспитатель года\Сканировать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76672"/>
            <a:ext cx="4896544" cy="5634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029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2020 аттестация(2)\приказ участие Титова воспитатель года\Сканировать1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5272"/>
            <a:ext cx="4644008" cy="6940152"/>
          </a:xfrm>
          <a:prstGeom prst="rect">
            <a:avLst/>
          </a:prstGeom>
          <a:noFill/>
        </p:spPr>
      </p:pic>
      <p:pic>
        <p:nvPicPr>
          <p:cNvPr id="3075" name="Picture 3" descr="G:\2020 аттестация(2)\приказ участие Титова воспитатель года\Сканировать1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1883" y="404664"/>
            <a:ext cx="4662117" cy="6880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2019г аттестация\Синякова Е.В\Синякова Тихонова Еремеева Азбука безопасност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42910" y="501137"/>
            <a:ext cx="3786214" cy="5355660"/>
          </a:xfrm>
          <a:prstGeom prst="rect">
            <a:avLst/>
          </a:prstGeom>
          <a:noFill/>
        </p:spPr>
      </p:pic>
      <p:pic>
        <p:nvPicPr>
          <p:cNvPr id="13315" name="Picture 3" descr="E:\2019г аттестация\Синякова Е.В\физ оздр работа 201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24569" y="500042"/>
            <a:ext cx="3838265" cy="5429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313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237626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Награды и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поощрения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221088"/>
            <a:ext cx="8229600" cy="1874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Раздел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14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55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19г аттестация\скан2\Сканировать1000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440386" y="428604"/>
            <a:ext cx="4191789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19г аттестация\скан2\приказ инновац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292080" y="908720"/>
            <a:ext cx="3193240" cy="4389437"/>
          </a:xfrm>
          <a:prstGeom prst="rect">
            <a:avLst/>
          </a:prstGeom>
          <a:noFill/>
        </p:spPr>
      </p:pic>
      <p:pic>
        <p:nvPicPr>
          <p:cNvPr id="3075" name="Picture 3" descr="E:\2019г аттестация\скан2\приказ инновац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034" y="633715"/>
            <a:ext cx="4071966" cy="5590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208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9г аттестация\скан2\приложение к инновац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511236"/>
            <a:ext cx="3672408" cy="5582060"/>
          </a:xfrm>
          <a:prstGeom prst="rect">
            <a:avLst/>
          </a:prstGeom>
          <a:noFill/>
        </p:spPr>
      </p:pic>
      <p:pic>
        <p:nvPicPr>
          <p:cNvPr id="3" name="Picture 2" descr="E:\2019г аттестация\скан\Сканировать1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404664"/>
            <a:ext cx="4848301" cy="5929924"/>
          </a:xfrm>
          <a:prstGeom prst="rect">
            <a:avLst/>
          </a:prstGeom>
          <a:noFill/>
        </p:spPr>
      </p:pic>
      <p:pic>
        <p:nvPicPr>
          <p:cNvPr id="5" name="Picture 2" descr="E:\2019г аттестация\скан\Сканировать1000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067944" y="764704"/>
            <a:ext cx="4848301" cy="4586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267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30352"/>
            <a:ext cx="8186766" cy="518466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200" b="1" dirty="0" smtClean="0">
                <a:solidFill>
                  <a:schemeClr val="accent2"/>
                </a:solidFill>
              </a:rPr>
              <a:t>        </a:t>
            </a:r>
          </a:p>
          <a:p>
            <a:pPr>
              <a:buNone/>
            </a:pPr>
            <a:endParaRPr lang="ru-RU" sz="3200" b="1" dirty="0" smtClean="0">
              <a:solidFill>
                <a:schemeClr val="accent2"/>
              </a:solidFill>
            </a:endParaRPr>
          </a:p>
          <a:p>
            <a:pPr algn="ctr">
              <a:buNone/>
            </a:pPr>
            <a:r>
              <a:rPr lang="ru-RU" sz="4700" b="1" dirty="0" smtClean="0">
                <a:solidFill>
                  <a:schemeClr val="accent2"/>
                </a:solidFill>
              </a:rPr>
              <a:t>         </a:t>
            </a:r>
          </a:p>
          <a:p>
            <a:pPr algn="ctr">
              <a:buNone/>
            </a:pPr>
            <a:r>
              <a:rPr lang="ru-RU" sz="5700" b="1" dirty="0" smtClean="0">
                <a:solidFill>
                  <a:schemeClr val="accent2">
                    <a:lumMod val="75000"/>
                  </a:schemeClr>
                </a:solidFill>
              </a:rPr>
              <a:t>Наставничество.</a:t>
            </a:r>
          </a:p>
          <a:p>
            <a:pPr algn="ctr">
              <a:buNone/>
            </a:pPr>
            <a:endParaRPr lang="ru-RU" sz="57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Раздел 2</a:t>
            </a:r>
          </a:p>
        </p:txBody>
      </p:sp>
    </p:spTree>
    <p:extLst>
      <p:ext uri="{BB962C8B-B14F-4D97-AF65-F5344CB8AC3E}">
        <p14:creationId xmlns:p14="http://schemas.microsoft.com/office/powerpoint/2010/main" val="65001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6642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</a:rPr>
              <a:t>н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аличие публикаций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861048"/>
            <a:ext cx="8229600" cy="2234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Раздел 3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1117</TotalTime>
  <Words>208</Words>
  <Application>Microsoft Office PowerPoint</Application>
  <PresentationFormat>Экран (4:3)</PresentationFormat>
  <Paragraphs>93</Paragraphs>
  <Slides>47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Calibri</vt:lpstr>
      <vt:lpstr>Constantia</vt:lpstr>
      <vt:lpstr>Wingdings 2</vt:lpstr>
      <vt:lpstr>Поток</vt:lpstr>
      <vt:lpstr>  Министерство образования РМ  Портфолио воспитателя МАДОУ «Центр развития ребенка – детский сад №73» городского округа Саранск</vt:lpstr>
      <vt:lpstr>Презентация PowerPoint</vt:lpstr>
      <vt:lpstr>Презентация PowerPoint</vt:lpstr>
      <vt:lpstr>Участие в инновационной 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 наличие публикаций</vt:lpstr>
      <vt:lpstr>Презентация PowerPoint</vt:lpstr>
      <vt:lpstr>Результаты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авторских программ, методических пособий</vt:lpstr>
      <vt:lpstr>Выступления на научно практических конференциях, педчтениях, семинарах, секциях, методических объединениях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 мастер 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 8</vt:lpstr>
      <vt:lpstr>Общественно-педагогическая активность педагога: участие в  комиссиях, педагогических сообществах в жюри конкурсов </vt:lpstr>
      <vt:lpstr>Презентация PowerPoint</vt:lpstr>
      <vt:lpstr>Позитивные результаты работы с воспитанниками</vt:lpstr>
      <vt:lpstr>Презентация PowerPoint</vt:lpstr>
      <vt:lpstr>Презентация PowerPoint</vt:lpstr>
      <vt:lpstr>Качество взаимодействия с родителями.</vt:lpstr>
      <vt:lpstr>Презентация PowerPoint</vt:lpstr>
      <vt:lpstr>Презентация PowerPoint</vt:lpstr>
      <vt:lpstr>Раздел 12</vt:lpstr>
      <vt:lpstr>Презентация PowerPoint</vt:lpstr>
      <vt:lpstr>Раздел 13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Награды и поощрения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 на высшую квалификационную категорию воспитателя МАДОУ «Центр развития ребенка – детский сад №73» городского округа Саранск</dc:title>
  <dc:creator>Home</dc:creator>
  <cp:lastModifiedBy>Метод2</cp:lastModifiedBy>
  <cp:revision>145</cp:revision>
  <dcterms:created xsi:type="dcterms:W3CDTF">2016-11-22T16:27:34Z</dcterms:created>
  <dcterms:modified xsi:type="dcterms:W3CDTF">2020-02-14T10:12:03Z</dcterms:modified>
</cp:coreProperties>
</file>