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95" r:id="rId4"/>
    <p:sldId id="258" r:id="rId5"/>
    <p:sldId id="294" r:id="rId6"/>
    <p:sldId id="259" r:id="rId7"/>
    <p:sldId id="260" r:id="rId8"/>
    <p:sldId id="348" r:id="rId9"/>
    <p:sldId id="347" r:id="rId10"/>
    <p:sldId id="346" r:id="rId11"/>
    <p:sldId id="317" r:id="rId12"/>
    <p:sldId id="261" r:id="rId13"/>
    <p:sldId id="292" r:id="rId14"/>
    <p:sldId id="263" r:id="rId15"/>
    <p:sldId id="264" r:id="rId16"/>
    <p:sldId id="296" r:id="rId17"/>
    <p:sldId id="274" r:id="rId18"/>
    <p:sldId id="265" r:id="rId19"/>
    <p:sldId id="318" r:id="rId20"/>
    <p:sldId id="269" r:id="rId21"/>
    <p:sldId id="301" r:id="rId22"/>
    <p:sldId id="302" r:id="rId23"/>
    <p:sldId id="277" r:id="rId24"/>
    <p:sldId id="327" r:id="rId25"/>
    <p:sldId id="343" r:id="rId26"/>
    <p:sldId id="275" r:id="rId27"/>
    <p:sldId id="316" r:id="rId28"/>
    <p:sldId id="268" r:id="rId29"/>
    <p:sldId id="319" r:id="rId30"/>
    <p:sldId id="278" r:id="rId31"/>
    <p:sldId id="306" r:id="rId32"/>
    <p:sldId id="315" r:id="rId33"/>
    <p:sldId id="279" r:id="rId34"/>
    <p:sldId id="282" r:id="rId35"/>
    <p:sldId id="297" r:id="rId36"/>
    <p:sldId id="284" r:id="rId37"/>
    <p:sldId id="286" r:id="rId38"/>
    <p:sldId id="283" r:id="rId39"/>
    <p:sldId id="330" r:id="rId40"/>
    <p:sldId id="332" r:id="rId41"/>
    <p:sldId id="334" r:id="rId42"/>
    <p:sldId id="344" r:id="rId43"/>
    <p:sldId id="350" r:id="rId44"/>
    <p:sldId id="349" r:id="rId45"/>
    <p:sldId id="285" r:id="rId46"/>
    <p:sldId id="299" r:id="rId47"/>
    <p:sldId id="341" r:id="rId48"/>
    <p:sldId id="288" r:id="rId49"/>
    <p:sldId id="287" r:id="rId50"/>
    <p:sldId id="289" r:id="rId51"/>
    <p:sldId id="323" r:id="rId52"/>
    <p:sldId id="311" r:id="rId53"/>
    <p:sldId id="312" r:id="rId54"/>
    <p:sldId id="325" r:id="rId55"/>
    <p:sldId id="309" r:id="rId56"/>
    <p:sldId id="290" r:id="rId57"/>
    <p:sldId id="326" r:id="rId58"/>
    <p:sldId id="328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7" autoAdjust="0"/>
  </p:normalViewPr>
  <p:slideViewPr>
    <p:cSldViewPr>
      <p:cViewPr varScale="1">
        <p:scale>
          <a:sx n="101" d="100"/>
          <a:sy n="101" d="100"/>
        </p:scale>
        <p:origin x="-1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0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19.03.2020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s10ruz.schoolrm.ru/sveden/employees/19254/229387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2420888"/>
            <a:ext cx="914399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91683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284984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i="1" dirty="0">
              <a:ln w="3175">
                <a:solidFill>
                  <a:schemeClr val="tx2">
                    <a:lumMod val="5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786" y="642918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099" name="Picture 3" descr="C:\Users\admin\Desktop\IMG_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3116" y="-18107"/>
            <a:ext cx="4909164" cy="68761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2636912"/>
            <a:ext cx="69127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2. НАСТАВНИЧЕСТВО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2859614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AutoNum type="arabicPeriod" startAt="3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НАЛИЧИЕ   ПУБЛИКАЦИЙ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9528" y="0"/>
            <a:ext cx="486494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026" name="Picture 2" descr="C:\Users\admin\Desktop\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0"/>
            <a:ext cx="4752528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340769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4.РЕЗУЛЬТАТЫ УЧАСТИЯ ВОСПИТАННИКОВ В : </a:t>
            </a:r>
          </a:p>
          <a:p>
            <a:pPr algn="ctr">
              <a:buFontTx/>
              <a:buChar char="-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конкурсах;</a:t>
            </a:r>
          </a:p>
          <a:p>
            <a:pPr algn="ctr">
              <a:buFontTx/>
              <a:buChar char="-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выставках;</a:t>
            </a:r>
          </a:p>
          <a:p>
            <a:pPr algn="ctr">
              <a:buFontTx/>
              <a:buChar char="-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турнирах;</a:t>
            </a:r>
          </a:p>
          <a:p>
            <a:pPr algn="ctr">
              <a:buFontTx/>
              <a:buChar char="-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соревнованиях;</a:t>
            </a:r>
          </a:p>
          <a:p>
            <a:pPr algn="ctr">
              <a:buFontTx/>
              <a:buChar char="-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акциях;</a:t>
            </a:r>
          </a:p>
          <a:p>
            <a:pPr algn="ctr">
              <a:buFontTx/>
              <a:buChar char="-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фестивалях</a:t>
            </a:r>
          </a:p>
          <a:p>
            <a:pPr algn="ctr">
              <a:buFontTx/>
              <a:buChar char="-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9219" name="Picture 3" descr="C:\Users\admin\Desktop\IMG_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"/>
            <a:ext cx="4896544" cy="68684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026" name="Picture 2" descr="C:\Users\admin\Desktop\портфолио\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7158" y="0"/>
            <a:ext cx="484968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026" name="Picture 2" descr="C:\Users\admin\Desktop\IMG_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"/>
            <a:ext cx="518457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2348880"/>
            <a:ext cx="82809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5. НАЛИЧИА АВТОРСКИХ ПРОГРАММ, МЕТОДИЧЕСКИХ ПОСОБИЙ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131840" y="184285"/>
            <a:ext cx="601216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Боярова  </a:t>
            </a:r>
          </a:p>
          <a:p>
            <a:pPr algn="ctr"/>
            <a:r>
              <a:rPr lang="ru-RU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Татьяна Александровна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7864" y="1268760"/>
            <a:ext cx="5544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ВОСПИТАТЕЛЬ 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СТРУКТУРНОГО ПОДРАЗДЕЛЕНИЯ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«ДЕТСКИЙ САД №10 КОМБИНИРОВАННОГО ВИДА» 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МБДОУ «ДЕТСКИЙ САД «РАДУГА» КОМБИНИРОВАННОГО ВИДА» 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РУЗАЕВСКОГО МУНИЦИПАЛЬНОГО РАЙОНА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068960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 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17.12.1983г.</a:t>
            </a:r>
          </a:p>
          <a:p>
            <a:pPr algn="just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высшее,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МГПИ им. М.Е.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Квалификация по диплому: Учитель русского языка и литературы. Специальность "Русский язык и литература".</a:t>
            </a:r>
          </a:p>
          <a:p>
            <a:pPr algn="just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Профессиональная переподготовка: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2014 г. - по программе "Педагогика и методика дошкольного образования" в ГБОУ ДПО "Мордовский республиканский институт образования".</a:t>
            </a:r>
          </a:p>
          <a:p>
            <a:pPr algn="just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Стаж педагогической работы: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 лет.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Стаж работы в данной организации:  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 лет.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квалификационной категории: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первая  квалификационная категория</a:t>
            </a:r>
          </a:p>
          <a:p>
            <a:pPr algn="just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последней аттестации: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01.06.2015г. Приказ № 556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4cbdbd83a53ca75e75f906d07cbb8c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3542399" cy="2996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1988840"/>
            <a:ext cx="8064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6.ВЫСТУПЛЕНИЯ ПЕДАГОГА НА ЗАСЕДАНИЯХ  МЕТОДИЧЕСКИХ СОВЕТОВ, НАУЧНО-ПРАКТИЧЕСКИХ КОНФЕРЕНЦИЯХ, ПЕДАГОГИЧЕСКИХ ЧТЕНИЯХ , СЕМИНАРАХ, СЕКЦИЯХ, ФОРУМАХ,  РАДИОПЕРЕДАЧАХ (ОЧНО)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-23812"/>
            <a:ext cx="4821237" cy="688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075" name="Picture 3" descr="C:\Users\admin\Desktop\IMG_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5877"/>
            <a:ext cx="9144000" cy="64662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0936"/>
            <a:ext cx="9144000" cy="6476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3" descr="C:\Users\admin\Desktop\IMG_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3" y="0"/>
            <a:ext cx="485040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6386" name="Picture 2" descr="C:\Users\admin\Desktop\IMG_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-45663"/>
            <a:ext cx="4968552" cy="6981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204864"/>
            <a:ext cx="8424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 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1266" name="Picture 2" descr="C:\Users\admin\Desktop\IMG_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-4119"/>
            <a:ext cx="4896544" cy="6868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026" name="Picture 2" descr="E:\портфолио\Справ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-56758"/>
            <a:ext cx="4896544" cy="6971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2348880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8. ЭКСПЕРТНАЯ ДЕЯТЕЛЬНОСТЬ 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7171" name="Picture 3" descr="C:\Users\admin\Desktop\IMG_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4338" y="-76849"/>
            <a:ext cx="4971958" cy="6985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1124744"/>
            <a:ext cx="756084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</a:p>
          <a:p>
            <a:endParaRPr lang="ru-RU" sz="3200" dirty="0" smtClean="0"/>
          </a:p>
          <a:p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026" name="Picture 2" descr="C:\Users\Детский сад №10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01508"/>
            <a:ext cx="4911576" cy="67564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026" name="Picture 2" descr="C:\Users\Детский сад №10\Desktop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0"/>
            <a:ext cx="4752528" cy="69234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2060848"/>
            <a:ext cx="82089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074" name="Picture 2" descr="C:\Users\admin\AppData\Local\Temp\Rar$DIa2552.4579\Справки_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7217" y="0"/>
            <a:ext cx="484956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098" name="Picture 2" descr="C:\Users\admin\AppData\Local\Temp\Rar$DIa2552.7648\Справки_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7217" y="0"/>
            <a:ext cx="484956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051" name="Picture 3" descr="C:\Users\admin\AppData\Local\Temp\Rar$DIa2552.15105\Справки_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7217" y="0"/>
            <a:ext cx="484956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2290" name="Picture 2" descr="C:\Users\admin\Desktop\IMG_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5997" y="-18108"/>
            <a:ext cx="4918331" cy="68889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14422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РОДИТЕЛЯМИ: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систематическое проведение родительских собраний;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-проведение круглых столов, консультаций в нетрадиционной форме (педагогическое просвещение родителей);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-проведение экскурсий, образовательных путешествий с детьми;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-проведение совместных конкурсов, выставок;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организация родителей на субботниках, благоустройстве участков, создание развивающей среды группы</a:t>
            </a: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122" name="Picture 2" descr="C:\Users\admin\AppData\Local\Temp\Rar$DIa2552.30805\Справки_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7217" y="0"/>
            <a:ext cx="484956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8195" name="Picture 3" descr="C:\Users\admin\Desktop\IMG_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1370" y="1"/>
            <a:ext cx="488090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146" name="Picture 2" descr="C:\Users\admin\AppData\Local\Temp\Rar$DIa2552.32115\Справки_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7217" y="0"/>
            <a:ext cx="484956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5362" name="Picture 2" descr="C:\Users\admin\Desktop\IMG_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-9869"/>
            <a:ext cx="4896544" cy="6879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C:\Users\admin\Desktop\IM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0"/>
            <a:ext cx="5211226" cy="689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C:\Users\admin\Desktop\IMG_0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0"/>
            <a:ext cx="53285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C:\Users\admin\Desktop\IMG_0002.jpg"/>
          <p:cNvPicPr/>
          <p:nvPr/>
        </p:nvPicPr>
        <p:blipFill>
          <a:blip r:embed="rId3" cstate="print"/>
          <a:srcRect b="4548"/>
          <a:stretch>
            <a:fillRect/>
          </a:stretch>
        </p:blipFill>
        <p:spPr bwMode="auto">
          <a:xfrm>
            <a:off x="2123728" y="0"/>
            <a:ext cx="51392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5556" y="2420888"/>
            <a:ext cx="7992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12. РАБОТА С ДЕТЬМИ ИЗ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СОЦИАЛЬНО-НЕБЛАГОПОЛУЧНЫХ СЕМЕЙ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026" name="Picture 2" descr="C:\Users\admin\AppData\Local\Temp\Rar$DIa2552.45093\Справки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7217" y="0"/>
            <a:ext cx="484956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3314" name="Picture 2" descr="C:\Users\admin\Desktop\IMG_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2964" y="-1320"/>
            <a:ext cx="4899356" cy="69288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2336393"/>
            <a:ext cx="7920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 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4338" name="Picture 2" descr="C:\Users\admin\Desktop\IMG_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0392" y="0"/>
            <a:ext cx="492791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/>
          </a:bodyPr>
          <a:lstStyle/>
          <a:p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Педагогический опыт</a:t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размещен на сайте ДОУ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hlinkClick r:id="rId3"/>
              </a:rPr>
              <a:t>https://ds10ruz.schoolrm.ru/sveden/employees/19254/229387/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988840"/>
            <a:ext cx="8871286" cy="460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8908" y="0"/>
            <a:ext cx="500618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1298" y="0"/>
            <a:ext cx="4841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921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5988" y="0"/>
            <a:ext cx="491202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1298" y="0"/>
            <a:ext cx="484140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050" name="Picture 2" descr="C:\Users\admin\Desktop\IMG_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71525" y="-350838"/>
            <a:ext cx="10688638" cy="7559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2636912"/>
            <a:ext cx="69127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8908" y="0"/>
            <a:ext cx="500618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074" name="Picture 2" descr="C:\Users\admin\Desktop\IMG_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71525" y="-350838"/>
            <a:ext cx="10688638" cy="7559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5605" y="0"/>
            <a:ext cx="4872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52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2204865"/>
            <a:ext cx="6912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026" name="Picture 2" descr="C:\Users\admin\Desktop\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-21979"/>
            <a:ext cx="5022631" cy="68799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051" name="Picture 3" descr="C:\Users\admin\Desktop\IMG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7642" y="-21978"/>
            <a:ext cx="5022630" cy="6879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1297-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074" name="Picture 2" descr="C:\Users\admin\Desktop\IMG_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633" y="-21979"/>
            <a:ext cx="5022631" cy="68799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1175</TotalTime>
  <Words>300</Words>
  <Application>Microsoft Office PowerPoint</Application>
  <PresentationFormat>Экран (4:3)</PresentationFormat>
  <Paragraphs>57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Поток</vt:lpstr>
      <vt:lpstr>Слайд 1</vt:lpstr>
      <vt:lpstr>Слайд 2</vt:lpstr>
      <vt:lpstr>Слайд 3</vt:lpstr>
      <vt:lpstr>Слайд 4</vt:lpstr>
      <vt:lpstr>Педагогический опыт размещен на сайте ДОУ https://ds10ruz.schoolrm.ru/sveden/employees/19254/229387/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Детский сад №10</cp:lastModifiedBy>
  <cp:revision>140</cp:revision>
  <dcterms:created xsi:type="dcterms:W3CDTF">2019-10-16T08:29:45Z</dcterms:created>
  <dcterms:modified xsi:type="dcterms:W3CDTF">2020-03-19T13:46:23Z</dcterms:modified>
</cp:coreProperties>
</file>