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3"/>
  </p:notesMasterIdLst>
  <p:sldIdLst>
    <p:sldId id="256" r:id="rId2"/>
    <p:sldId id="260" r:id="rId3"/>
    <p:sldId id="261" r:id="rId4"/>
    <p:sldId id="263" r:id="rId5"/>
    <p:sldId id="282" r:id="rId6"/>
    <p:sldId id="283" r:id="rId7"/>
    <p:sldId id="284" r:id="rId8"/>
    <p:sldId id="285" r:id="rId9"/>
    <p:sldId id="271" r:id="rId10"/>
    <p:sldId id="287" r:id="rId11"/>
    <p:sldId id="267" r:id="rId12"/>
    <p:sldId id="301" r:id="rId13"/>
    <p:sldId id="264" r:id="rId14"/>
    <p:sldId id="272" r:id="rId15"/>
    <p:sldId id="288" r:id="rId16"/>
    <p:sldId id="266" r:id="rId17"/>
    <p:sldId id="300" r:id="rId18"/>
    <p:sldId id="299" r:id="rId19"/>
    <p:sldId id="291" r:id="rId20"/>
    <p:sldId id="278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8545" autoAdjust="0"/>
  </p:normalViewPr>
  <p:slideViewPr>
    <p:cSldViewPr>
      <p:cViewPr>
        <p:scale>
          <a:sx n="136" d="100"/>
          <a:sy n="136" d="100"/>
        </p:scale>
        <p:origin x="-89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42450-6046-4D49-81BB-5C0E03834796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71119-B650-4521-984C-DE868E94A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0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71119-B650-4521-984C-DE868E94AE7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71119-B650-4521-984C-DE868E94AE7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71119-B650-4521-984C-DE868E94AE7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398CCB8-2B93-44CA-9456-630CE1232606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398CCB8-2B93-44CA-9456-630CE1232606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98CCB8-2B93-44CA-9456-630CE1232606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98CCB8-2B93-44CA-9456-630CE1232606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398CCB8-2B93-44CA-9456-630CE1232606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398CCB8-2B93-44CA-9456-630CE1232606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2304256"/>
          </a:xfrm>
        </p:spPr>
        <p:txBody>
          <a:bodyPr>
            <a:normAutofit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МИНИСТЕРСТВО ОБРАЗОВАНИЯ РМ</a:t>
            </a:r>
            <a:b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ПОРТФОЛИО</a:t>
            </a:r>
            <a: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352839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Петровой Натальи Ивановны</a:t>
            </a:r>
          </a:p>
          <a:p>
            <a:pPr algn="ctr"/>
            <a:r>
              <a:rPr lang="ru-RU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педагога дополнительного образования  </a:t>
            </a:r>
          </a:p>
          <a:p>
            <a:pPr algn="ctr"/>
            <a:r>
              <a:rPr lang="ru-RU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МУ  ДО «Центр эстетического воспитания детей» г.о.Саранск</a:t>
            </a:r>
            <a:br>
              <a:rPr lang="ru-RU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endParaRPr lang="ru-RU" altLang="ru-RU" sz="3200" b="1" i="1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ом\Desktop\Сканировать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36844"/>
            <a:ext cx="3672408" cy="5193965"/>
          </a:xfrm>
          <a:prstGeom prst="rect">
            <a:avLst/>
          </a:prstGeom>
          <a:noFill/>
        </p:spPr>
      </p:pic>
      <p:pic>
        <p:nvPicPr>
          <p:cNvPr id="6146" name="Picture 2" descr="E:\Новая папка\2023-01-29\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32656"/>
            <a:ext cx="3744416" cy="5472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                  4. Наличие публикаций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7170" name="Picture 2" descr="C:\Users\Андрей\Downloads\документы\Дипломы октябрь\Свидетельство проекта infourok.ru №УЮ52193844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240360" cy="4608512"/>
          </a:xfrm>
          <a:prstGeom prst="rect">
            <a:avLst/>
          </a:prstGeom>
          <a:noFill/>
        </p:spPr>
      </p:pic>
      <p:pic>
        <p:nvPicPr>
          <p:cNvPr id="1026" name="Picture 2" descr="C:\Users\Андрей\Downloads\Свидетельство проекта infourok.ru №СЧ96259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24744"/>
            <a:ext cx="3240360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992888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5.Реализация  АВТОРСКИХ образовательных программ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4098" name="Picture 2" descr="E:\Новая папка\2023-02-09\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052736"/>
            <a:ext cx="3528392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4976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70892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          Рецензия на образовательную программу «Музыкальное ассорти»</a:t>
            </a:r>
            <a:br>
              <a:rPr lang="ru-RU" sz="2400" b="1" dirty="0" smtClean="0"/>
            </a:br>
            <a:r>
              <a:rPr lang="ru-RU" sz="2400" b="1" dirty="0" smtClean="0"/>
              <a:t>       </a:t>
            </a:r>
            <a:r>
              <a:rPr lang="ru-RU" sz="1600" b="1" dirty="0" smtClean="0"/>
              <a:t>Рецензент:</a:t>
            </a:r>
            <a:br>
              <a:rPr lang="ru-RU" sz="1600" b="1" dirty="0" smtClean="0"/>
            </a:br>
            <a:r>
              <a:rPr lang="ru-RU" sz="1600" b="1" dirty="0" smtClean="0"/>
              <a:t>                </a:t>
            </a:r>
            <a:r>
              <a:rPr lang="ru-RU" sz="1600" b="1" dirty="0" err="1" smtClean="0"/>
              <a:t>Трегулова</a:t>
            </a:r>
            <a:r>
              <a:rPr lang="ru-RU" sz="1600" b="1" dirty="0" smtClean="0"/>
              <a:t>  Н.П.- кандидат искусствоведения, доцент кафедры народной музыки института национальной культуры </a:t>
            </a:r>
            <a:r>
              <a:rPr lang="ru-RU" sz="1600" b="1" dirty="0" err="1" smtClean="0"/>
              <a:t>фбгоу</a:t>
            </a:r>
            <a:r>
              <a:rPr lang="ru-RU" sz="1600" b="1" dirty="0" smtClean="0"/>
              <a:t> во «МГУ им. Н.П.Огарева»</a:t>
            </a:r>
            <a:br>
              <a:rPr lang="ru-RU" sz="1600" b="1" dirty="0" smtClean="0"/>
            </a:br>
            <a:r>
              <a:rPr lang="ru-RU" sz="1600" b="1" dirty="0" smtClean="0"/>
              <a:t>                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1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r>
              <a:rPr lang="ru-RU" sz="1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>    «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9218" name="Picture 2" descr="E:\Новая папка\2023-01-29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021724"/>
            <a:ext cx="3163416" cy="4460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944216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</a:t>
            </a:r>
            <a:r>
              <a:rPr lang="ru-RU" altLang="ru-RU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1027" name="Picture 3" descr="E:\Новая папка\2023-01-29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988839"/>
            <a:ext cx="3384376" cy="4653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944216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</a:t>
            </a:r>
            <a:r>
              <a:rPr lang="ru-RU" altLang="ru-RU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050" name="Picture 2" descr="E:\Новая папка\2023-01-29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32856"/>
            <a:ext cx="3096344" cy="3528392"/>
          </a:xfrm>
          <a:prstGeom prst="rect">
            <a:avLst/>
          </a:prstGeom>
          <a:noFill/>
        </p:spPr>
      </p:pic>
      <p:pic>
        <p:nvPicPr>
          <p:cNvPr id="2051" name="Picture 3" descr="E:\Новая папка\2023-01-29\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34183"/>
            <a:ext cx="2952328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9920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7.Проведение мастер - классов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E:\Новая папка\2023-02-09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3384376" cy="4536504"/>
          </a:xfrm>
          <a:prstGeom prst="rect">
            <a:avLst/>
          </a:prstGeom>
          <a:noFill/>
        </p:spPr>
      </p:pic>
      <p:pic>
        <p:nvPicPr>
          <p:cNvPr id="1027" name="Picture 3" descr="D:\Щанкина 1\АТТЕСТАЦИЯ\Аттестация 2022-23\Аттест педагоги 22-23\Петрова\2023-02-16_09-42-1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9" r="28397"/>
          <a:stretch/>
        </p:blipFill>
        <p:spPr bwMode="auto">
          <a:xfrm>
            <a:off x="4875905" y="1815678"/>
            <a:ext cx="3210803" cy="449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9.Общественно-педагогическая активность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35968" y="34820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88368" y="36344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E:\Новая папка\2023-01-29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2880320" cy="4032448"/>
          </a:xfrm>
          <a:prstGeom prst="rect">
            <a:avLst/>
          </a:prstGeom>
          <a:noFill/>
        </p:spPr>
      </p:pic>
      <p:pic>
        <p:nvPicPr>
          <p:cNvPr id="1027" name="Picture 3" descr="E:\Новая папка\2023-01-29\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124744"/>
            <a:ext cx="2808312" cy="4032448"/>
          </a:xfrm>
          <a:prstGeom prst="rect">
            <a:avLst/>
          </a:prstGeom>
          <a:noFill/>
        </p:spPr>
      </p:pic>
      <p:pic>
        <p:nvPicPr>
          <p:cNvPr id="10" name="Picture 2" descr="E:\Новая папка\2023-01-29\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1448" y="1124744"/>
            <a:ext cx="3059832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4941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576064"/>
          </a:xfrm>
        </p:spPr>
        <p:txBody>
          <a:bodyPr>
            <a:normAutofit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11.Позитивные результаты с детьми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35968" y="34820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88368" y="36344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Users\Дом\Desktop\Сканировать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908720"/>
            <a:ext cx="3384376" cy="4786596"/>
          </a:xfrm>
          <a:prstGeom prst="rect">
            <a:avLst/>
          </a:prstGeom>
          <a:noFill/>
        </p:spPr>
      </p:pic>
      <p:pic>
        <p:nvPicPr>
          <p:cNvPr id="3074" name="Picture 2" descr="E:\Новая папка\2023-01-29\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836712"/>
            <a:ext cx="4032448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5549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35968" y="34820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88368" y="36344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12.Участие в профессиональных конкурсах</a:t>
            </a:r>
            <a:endParaRPr lang="ru-RU" sz="2800" dirty="0"/>
          </a:p>
        </p:txBody>
      </p:sp>
      <p:pic>
        <p:nvPicPr>
          <p:cNvPr id="6146" name="Picture 2" descr="E:\Новая папка\2023-02-09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908720"/>
            <a:ext cx="3744416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5621"/>
            <a:ext cx="8062912" cy="6048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35846"/>
            <a:ext cx="54006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Дата рождения:</a:t>
            </a:r>
            <a:r>
              <a:rPr lang="ru-RU" alt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alt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25.01-1976</a:t>
            </a:r>
            <a:endParaRPr lang="ru-RU" altLang="ru-RU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Профессиональное </a:t>
            </a:r>
            <a:r>
              <a:rPr lang="ru-RU" altLang="ru-RU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образование:</a:t>
            </a:r>
            <a:r>
              <a:rPr lang="ru-RU" alt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Мордовский государственный университет имени Н. П.Огарева, факультет Национальной культуры»,квалификация-руководитель хора, преподаватель по специальности «</a:t>
            </a:r>
            <a:r>
              <a:rPr lang="ru-RU" altLang="ru-RU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Дирижирование</a:t>
            </a:r>
            <a:r>
              <a:rPr lang="ru-RU" alt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»</a:t>
            </a:r>
            <a:endParaRPr lang="ru-RU" altLang="ru-RU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№ диплома</a:t>
            </a:r>
            <a:r>
              <a:rPr lang="ru-RU" altLang="ru-RU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БВС 0937490</a:t>
            </a:r>
            <a:endParaRPr lang="ru-RU" altLang="ru-RU" sz="2400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Дата </a:t>
            </a:r>
            <a:r>
              <a:rPr lang="ru-RU" altLang="ru-RU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выдачи</a:t>
            </a:r>
            <a:r>
              <a:rPr lang="ru-RU" alt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:28.06.2000г</a:t>
            </a:r>
            <a:r>
              <a:rPr lang="ru-RU" alt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.,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Стаж педагогической работы (по специальности):  </a:t>
            </a:r>
            <a:r>
              <a:rPr lang="ru-RU" alt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25 лет</a:t>
            </a:r>
            <a:endParaRPr lang="ru-RU" altLang="ru-RU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Общий трудовой стаж:  </a:t>
            </a:r>
            <a:r>
              <a:rPr lang="ru-RU" alt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25 лет</a:t>
            </a:r>
            <a:endParaRPr lang="ru-RU" altLang="ru-RU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Наличие квалификационной категории: </a:t>
            </a:r>
            <a:r>
              <a:rPr lang="ru-RU" altLang="ru-RU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первая</a:t>
            </a:r>
            <a:endParaRPr lang="ru-RU" altLang="ru-RU" sz="2400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endParaRPr lang="ru-RU" altLang="ru-RU" sz="800" b="1" u="sng" dirty="0" smtClean="0">
              <a:solidFill>
                <a:schemeClr val="tx2">
                  <a:lumMod val="25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 smtClean="0">
                <a:solidFill>
                  <a:schemeClr val="tx2">
                    <a:lumMod val="25000"/>
                  </a:schemeClr>
                </a:solidFill>
              </a:rPr>
              <a:t>Дата </a:t>
            </a:r>
            <a:r>
              <a:rPr lang="ru-RU" altLang="ru-RU" sz="2400" b="1" u="sng" dirty="0">
                <a:solidFill>
                  <a:schemeClr val="tx2">
                    <a:lumMod val="25000"/>
                  </a:schemeClr>
                </a:solidFill>
              </a:rPr>
              <a:t>последней </a:t>
            </a:r>
            <a:r>
              <a:rPr lang="ru-RU" altLang="ru-RU" sz="2400" b="1" u="sng" dirty="0" smtClean="0">
                <a:solidFill>
                  <a:schemeClr val="tx2">
                    <a:lumMod val="25000"/>
                  </a:schemeClr>
                </a:solidFill>
              </a:rPr>
              <a:t>аттестации: 12.05.2018г</a:t>
            </a:r>
            <a:r>
              <a:rPr lang="ru-RU" altLang="ru-RU" sz="2400" b="1" u="sng" dirty="0">
                <a:solidFill>
                  <a:schemeClr val="tx2">
                    <a:lumMod val="25000"/>
                  </a:schemeClr>
                </a:solidFill>
              </a:rPr>
              <a:t>.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tx2">
                    <a:lumMod val="25000"/>
                  </a:schemeClr>
                </a:solidFill>
              </a:rPr>
              <a:t>(Приказ МО РМ </a:t>
            </a:r>
            <a:r>
              <a:rPr lang="ru-RU" altLang="ru-RU" sz="2400" b="1" u="sng" dirty="0" smtClean="0">
                <a:solidFill>
                  <a:schemeClr val="tx2">
                    <a:lumMod val="25000"/>
                  </a:schemeClr>
                </a:solidFill>
              </a:rPr>
              <a:t>№516  </a:t>
            </a:r>
            <a:r>
              <a:rPr lang="ru-RU" altLang="ru-RU" sz="2400" b="1" u="sng" dirty="0">
                <a:solidFill>
                  <a:schemeClr val="tx2">
                    <a:lumMod val="25000"/>
                  </a:schemeClr>
                </a:solidFill>
              </a:rPr>
              <a:t>от </a:t>
            </a:r>
            <a:r>
              <a:rPr lang="ru-RU" altLang="ru-RU" sz="2400" b="1" u="sng" dirty="0" smtClean="0">
                <a:solidFill>
                  <a:schemeClr val="tx2">
                    <a:lumMod val="25000"/>
                  </a:schemeClr>
                </a:solidFill>
              </a:rPr>
              <a:t>23.05.2018г</a:t>
            </a:r>
            <a:r>
              <a:rPr lang="ru-RU" altLang="ru-RU" sz="2400" b="1" u="sng" dirty="0">
                <a:solidFill>
                  <a:schemeClr val="tx2">
                    <a:lumMod val="25000"/>
                  </a:schemeClr>
                </a:solidFill>
              </a:rPr>
              <a:t>.)</a:t>
            </a:r>
            <a:endParaRPr lang="ru-RU" altLang="ru-RU" sz="2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4" name="Picture 2" descr="K:\Аттестация 2021\20210205_154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76672"/>
            <a:ext cx="2733668" cy="3672409"/>
          </a:xfrm>
          <a:prstGeom prst="rect">
            <a:avLst/>
          </a:prstGeom>
          <a:noFill/>
        </p:spPr>
      </p:pic>
      <p:pic>
        <p:nvPicPr>
          <p:cNvPr id="6" name="Picture 4" descr="C:\Users\Admin\Documents\Scanned Documents\2017-04-02 02.33.52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6672"/>
            <a:ext cx="3405832" cy="44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84584" y="188640"/>
            <a:ext cx="91440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             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12.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Награды и поощрения</a:t>
            </a:r>
            <a: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4098" name="Picture 2" descr="E:\Новая папка\2023-01-29\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2699792" cy="2376264"/>
          </a:xfrm>
          <a:prstGeom prst="rect">
            <a:avLst/>
          </a:prstGeom>
          <a:noFill/>
        </p:spPr>
      </p:pic>
      <p:pic>
        <p:nvPicPr>
          <p:cNvPr id="4099" name="Picture 3" descr="E:\Новая папка\2023-01-29\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620688"/>
            <a:ext cx="3096344" cy="4032448"/>
          </a:xfrm>
          <a:prstGeom prst="rect">
            <a:avLst/>
          </a:prstGeom>
          <a:noFill/>
        </p:spPr>
      </p:pic>
      <p:pic>
        <p:nvPicPr>
          <p:cNvPr id="4100" name="Picture 4" descr="E:\Новая папка\2023-01-29\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589" y="2329644"/>
            <a:ext cx="2808312" cy="3384376"/>
          </a:xfrm>
          <a:prstGeom prst="rect">
            <a:avLst/>
          </a:prstGeom>
          <a:noFill/>
        </p:spPr>
      </p:pic>
      <p:pic>
        <p:nvPicPr>
          <p:cNvPr id="4101" name="Picture 5" descr="E:\Новая папка\2023-01-29\0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068960"/>
            <a:ext cx="2843808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Приложение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1026" name="Picture 2" descr="E:\Новая папка\image-2023-02-12 18 12 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3528392" cy="2592288"/>
          </a:xfrm>
          <a:prstGeom prst="rect">
            <a:avLst/>
          </a:prstGeom>
          <a:noFill/>
        </p:spPr>
      </p:pic>
      <p:pic>
        <p:nvPicPr>
          <p:cNvPr id="1027" name="Picture 3" descr="E:\Новая папка\image-2023-02-12 18 14 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836712"/>
            <a:ext cx="3456384" cy="2592288"/>
          </a:xfrm>
          <a:prstGeom prst="rect">
            <a:avLst/>
          </a:prstGeom>
          <a:noFill/>
        </p:spPr>
      </p:pic>
      <p:pic>
        <p:nvPicPr>
          <p:cNvPr id="1028" name="Picture 4" descr="E:\Новая папка\image-2023-02-12 18 15 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068960"/>
            <a:ext cx="2736304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224136"/>
          </a:xfrm>
        </p:spPr>
        <p:txBody>
          <a:bodyPr>
            <a:normAutofit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Характеристика представление</a:t>
            </a:r>
            <a: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124744"/>
            <a:ext cx="392033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052736"/>
            <a:ext cx="3960440" cy="560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E:\Новая папка\2023-01-29\image-01-02-23-07-0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52736"/>
            <a:ext cx="4499992" cy="5805264"/>
          </a:xfrm>
          <a:prstGeom prst="rect">
            <a:avLst/>
          </a:prstGeom>
          <a:noFill/>
        </p:spPr>
      </p:pic>
      <p:pic>
        <p:nvPicPr>
          <p:cNvPr id="5" name="Picture 3" descr="E:\Новая папка\2023-01-29\image-01-02-23-07-05-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052736"/>
            <a:ext cx="4427984" cy="5805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224136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.Реализация образовательных программ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902117"/>
            <a:ext cx="2699792" cy="38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16832"/>
            <a:ext cx="2647890" cy="3744416"/>
          </a:xfrm>
          <a:prstGeom prst="rect">
            <a:avLst/>
          </a:prstGeom>
        </p:spPr>
      </p:pic>
      <p:pic>
        <p:nvPicPr>
          <p:cNvPr id="1026" name="Picture 2" descr="E:\Новая папка\2023-01-29\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7800" y="1844824"/>
            <a:ext cx="2880320" cy="4032448"/>
          </a:xfrm>
          <a:prstGeom prst="rect">
            <a:avLst/>
          </a:prstGeom>
          <a:noFill/>
        </p:spPr>
      </p:pic>
      <p:pic>
        <p:nvPicPr>
          <p:cNvPr id="5" name="Picture 2" descr="E:\Новая папка\2023-02-09\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844824"/>
            <a:ext cx="3024336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944216"/>
          </a:xfrm>
        </p:spPr>
        <p:txBody>
          <a:bodyPr>
            <a:normAutofit/>
          </a:bodyPr>
          <a:lstStyle/>
          <a:p>
            <a:pPr algn="ctr"/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.Участие в инновационной (экспертной)деятельности</a:t>
            </a:r>
            <a:r>
              <a:rPr lang="ru-RU" sz="28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28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2996952"/>
            <a:ext cx="7704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Представление инновационного опыта </a:t>
            </a:r>
          </a:p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на сайте МУ ДО «Центр эстетического воспитания детей»</a:t>
            </a:r>
          </a:p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i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/>
              <a:t>http://cvdsar.ru/metodicheskaja-kopilka/obobschenie-pedagogicheskogo-opyta.html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720080"/>
          </a:xfrm>
        </p:spPr>
        <p:txBody>
          <a:bodyPr>
            <a:norm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конкурсах(заочно)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050" name="Picture 2" descr="E:\Новая папка\2023-01-29\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780928"/>
            <a:ext cx="1944216" cy="2592288"/>
          </a:xfrm>
          <a:prstGeom prst="rect">
            <a:avLst/>
          </a:prstGeom>
          <a:noFill/>
        </p:spPr>
      </p:pic>
      <p:pic>
        <p:nvPicPr>
          <p:cNvPr id="4" name="Picture 2" descr="E:\Новая папка\2023-02-09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1872208" cy="2592288"/>
          </a:xfrm>
          <a:prstGeom prst="rect">
            <a:avLst/>
          </a:prstGeom>
          <a:noFill/>
        </p:spPr>
      </p:pic>
      <p:pic>
        <p:nvPicPr>
          <p:cNvPr id="5" name="Picture 3" descr="E:\Новая папка\2023-02-09\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1944216" cy="2592288"/>
          </a:xfrm>
          <a:prstGeom prst="rect">
            <a:avLst/>
          </a:prstGeom>
          <a:noFill/>
        </p:spPr>
      </p:pic>
      <p:pic>
        <p:nvPicPr>
          <p:cNvPr id="2053" name="Picture 5" descr="E:\Новая папка\2023-02-09\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2924944"/>
            <a:ext cx="1800200" cy="2592288"/>
          </a:xfrm>
          <a:prstGeom prst="rect">
            <a:avLst/>
          </a:prstGeom>
          <a:noFill/>
        </p:spPr>
      </p:pic>
      <p:pic>
        <p:nvPicPr>
          <p:cNvPr id="2054" name="Picture 6" descr="E:\Новая папка\2023-02-09\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645024"/>
            <a:ext cx="1944216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 «муниципальный»(</a:t>
            </a: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очно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)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5" name="Picture 21" descr="C:\Users\Дом\Desktop\грамоты аттестация\пав пья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5809" y="1700808"/>
            <a:ext cx="1728191" cy="2304256"/>
          </a:xfrm>
          <a:prstGeom prst="rect">
            <a:avLst/>
          </a:prstGeom>
          <a:noFill/>
        </p:spPr>
      </p:pic>
      <p:pic>
        <p:nvPicPr>
          <p:cNvPr id="8" name="Picture 14" descr="C:\Users\Дом\Desktop\грамоты аттестация\img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21088"/>
            <a:ext cx="1714541" cy="2448272"/>
          </a:xfrm>
          <a:prstGeom prst="rect">
            <a:avLst/>
          </a:prstGeom>
          <a:noFill/>
        </p:spPr>
      </p:pic>
      <p:pic>
        <p:nvPicPr>
          <p:cNvPr id="9" name="Picture 13" descr="C:\Users\Дом\Desktop\грамоты аттестация\img024.jpg"/>
          <p:cNvPicPr>
            <a:picLocks noChangeAspect="1" noChangeArrowheads="1"/>
          </p:cNvPicPr>
          <p:nvPr/>
        </p:nvPicPr>
        <p:blipFill>
          <a:blip r:embed="rId4" cstate="print"/>
          <a:srcRect r="7087"/>
          <a:stretch>
            <a:fillRect/>
          </a:stretch>
        </p:blipFill>
        <p:spPr bwMode="auto">
          <a:xfrm>
            <a:off x="179512" y="1628800"/>
            <a:ext cx="1656184" cy="2452784"/>
          </a:xfrm>
          <a:prstGeom prst="rect">
            <a:avLst/>
          </a:prstGeom>
          <a:noFill/>
        </p:spPr>
      </p:pic>
      <p:pic>
        <p:nvPicPr>
          <p:cNvPr id="10" name="Picture 10" descr="C:\Users\Дом\Desktop\грамоты аттестация\345.JPG"/>
          <p:cNvPicPr>
            <a:picLocks noChangeAspect="1" noChangeArrowheads="1"/>
          </p:cNvPicPr>
          <p:nvPr/>
        </p:nvPicPr>
        <p:blipFill>
          <a:blip r:embed="rId5" cstate="print"/>
          <a:srcRect l="8265" t="4924"/>
          <a:stretch>
            <a:fillRect/>
          </a:stretch>
        </p:blipFill>
        <p:spPr bwMode="auto">
          <a:xfrm>
            <a:off x="2339752" y="4325514"/>
            <a:ext cx="1728192" cy="2532486"/>
          </a:xfrm>
          <a:prstGeom prst="rect">
            <a:avLst/>
          </a:prstGeom>
          <a:noFill/>
        </p:spPr>
      </p:pic>
      <p:pic>
        <p:nvPicPr>
          <p:cNvPr id="11" name="Picture 12" descr="C:\Users\Дом\Desktop\грамоты аттестация\img2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1628800"/>
            <a:ext cx="3456384" cy="2511869"/>
          </a:xfrm>
          <a:prstGeom prst="rect">
            <a:avLst/>
          </a:prstGeom>
          <a:noFill/>
        </p:spPr>
      </p:pic>
      <p:pic>
        <p:nvPicPr>
          <p:cNvPr id="12" name="Picture 5" descr="C:\Users\Дом\Desktop\грамоты аттестация\60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1628800"/>
            <a:ext cx="1845113" cy="2608808"/>
          </a:xfrm>
          <a:prstGeom prst="rect">
            <a:avLst/>
          </a:prstGeom>
          <a:noFill/>
        </p:spPr>
      </p:pic>
      <p:pic>
        <p:nvPicPr>
          <p:cNvPr id="3074" name="Picture 2" descr="E:\Новая папка\2023-01-29\0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628800"/>
            <a:ext cx="1835696" cy="2520280"/>
          </a:xfrm>
          <a:prstGeom prst="rect">
            <a:avLst/>
          </a:prstGeom>
          <a:noFill/>
        </p:spPr>
      </p:pic>
      <p:pic>
        <p:nvPicPr>
          <p:cNvPr id="3075" name="Picture 3" descr="E:\Новая папка\2023-01-29\0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12" y="1628800"/>
            <a:ext cx="1800200" cy="2592288"/>
          </a:xfrm>
          <a:prstGeom prst="rect">
            <a:avLst/>
          </a:prstGeom>
          <a:noFill/>
        </p:spPr>
      </p:pic>
      <p:pic>
        <p:nvPicPr>
          <p:cNvPr id="3076" name="Picture 4" descr="E:\Новая папка\2023-01-29\0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07904" y="1628800"/>
            <a:ext cx="2016224" cy="2448272"/>
          </a:xfrm>
          <a:prstGeom prst="rect">
            <a:avLst/>
          </a:prstGeom>
          <a:noFill/>
        </p:spPr>
      </p:pic>
      <p:pic>
        <p:nvPicPr>
          <p:cNvPr id="3078" name="Picture 6" descr="E:\Новая папка\2023-01-29\02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2120" y="1628800"/>
            <a:ext cx="1762212" cy="2520280"/>
          </a:xfrm>
          <a:prstGeom prst="rect">
            <a:avLst/>
          </a:prstGeom>
          <a:noFill/>
        </p:spPr>
      </p:pic>
      <p:pic>
        <p:nvPicPr>
          <p:cNvPr id="3079" name="Picture 7" descr="E:\Новая папка\2023-01-29\02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80312" y="1628800"/>
            <a:ext cx="1763688" cy="2520280"/>
          </a:xfrm>
          <a:prstGeom prst="rect">
            <a:avLst/>
          </a:prstGeom>
          <a:noFill/>
        </p:spPr>
      </p:pic>
      <p:pic>
        <p:nvPicPr>
          <p:cNvPr id="3080" name="Picture 8" descr="E:\Новая папка\2023-01-29\02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4149080"/>
            <a:ext cx="1979712" cy="2708920"/>
          </a:xfrm>
          <a:prstGeom prst="rect">
            <a:avLst/>
          </a:prstGeom>
          <a:noFill/>
        </p:spPr>
      </p:pic>
      <p:pic>
        <p:nvPicPr>
          <p:cNvPr id="3081" name="Picture 9" descr="E:\Новая папка\2023-01-29\02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23728" y="4221088"/>
            <a:ext cx="1872208" cy="2636912"/>
          </a:xfrm>
          <a:prstGeom prst="rect">
            <a:avLst/>
          </a:prstGeom>
          <a:noFill/>
        </p:spPr>
      </p:pic>
      <p:pic>
        <p:nvPicPr>
          <p:cNvPr id="4" name="Picture 2" descr="E:\Новая папка\2023-02-09\00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23928" y="4221088"/>
            <a:ext cx="1800200" cy="2636912"/>
          </a:xfrm>
          <a:prstGeom prst="rect">
            <a:avLst/>
          </a:prstGeom>
          <a:noFill/>
        </p:spPr>
      </p:pic>
      <p:pic>
        <p:nvPicPr>
          <p:cNvPr id="6" name="Picture 3" descr="E:\Новая папка\2023-02-09\008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96136" y="4221088"/>
            <a:ext cx="1728192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 (</a:t>
            </a: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всероссийский-очно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)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7" name="Picture 14" descr="C:\Users\Дом\Desktop\грамоты аттестация\img427.jpg"/>
          <p:cNvPicPr>
            <a:picLocks noChangeAspect="1" noChangeArrowheads="1"/>
          </p:cNvPicPr>
          <p:nvPr/>
        </p:nvPicPr>
        <p:blipFill>
          <a:blip r:embed="rId2" cstate="print"/>
          <a:srcRect l="3388"/>
          <a:stretch>
            <a:fillRect/>
          </a:stretch>
        </p:blipFill>
        <p:spPr bwMode="auto">
          <a:xfrm>
            <a:off x="395536" y="1124744"/>
            <a:ext cx="1750299" cy="249289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124744"/>
            <a:ext cx="173105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5" descr="C:\Users\Дом\Desktop\грамоты аттестация\image1.JPG"/>
          <p:cNvPicPr>
            <a:picLocks noChangeAspect="1" noChangeArrowheads="1"/>
          </p:cNvPicPr>
          <p:nvPr/>
        </p:nvPicPr>
        <p:blipFill>
          <a:blip r:embed="rId4" cstate="print"/>
          <a:srcRect l="7703" t="5777" r="7567" b="7567"/>
          <a:stretch>
            <a:fillRect/>
          </a:stretch>
        </p:blipFill>
        <p:spPr bwMode="auto">
          <a:xfrm>
            <a:off x="4283968" y="1072789"/>
            <a:ext cx="1876840" cy="2559326"/>
          </a:xfrm>
          <a:prstGeom prst="rect">
            <a:avLst/>
          </a:prstGeom>
          <a:noFill/>
        </p:spPr>
      </p:pic>
      <p:pic>
        <p:nvPicPr>
          <p:cNvPr id="12" name="Picture 9" descr="C:\Users\Дом\Desktop\грамоты аттестация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089116"/>
            <a:ext cx="1872208" cy="2647119"/>
          </a:xfrm>
          <a:prstGeom prst="rect">
            <a:avLst/>
          </a:prstGeom>
          <a:noFill/>
        </p:spPr>
      </p:pic>
      <p:pic>
        <p:nvPicPr>
          <p:cNvPr id="5122" name="Picture 2" descr="E:\Новая папка\2023-01-29\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124744"/>
            <a:ext cx="1872208" cy="2592288"/>
          </a:xfrm>
          <a:prstGeom prst="rect">
            <a:avLst/>
          </a:prstGeom>
          <a:noFill/>
        </p:spPr>
      </p:pic>
      <p:pic>
        <p:nvPicPr>
          <p:cNvPr id="5123" name="Picture 3" descr="E:\Новая папка\2023-01-29\0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1124744"/>
            <a:ext cx="2160240" cy="2592288"/>
          </a:xfrm>
          <a:prstGeom prst="rect">
            <a:avLst/>
          </a:prstGeom>
          <a:noFill/>
        </p:spPr>
      </p:pic>
      <p:pic>
        <p:nvPicPr>
          <p:cNvPr id="5124" name="Picture 4" descr="E:\Новая папка\2023-01-29\0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1124744"/>
            <a:ext cx="2016224" cy="2592288"/>
          </a:xfrm>
          <a:prstGeom prst="rect">
            <a:avLst/>
          </a:prstGeom>
          <a:noFill/>
        </p:spPr>
      </p:pic>
      <p:pic>
        <p:nvPicPr>
          <p:cNvPr id="5125" name="Picture 5" descr="E:\Новая папка\2023-01-29\0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1052736"/>
            <a:ext cx="2843808" cy="2808312"/>
          </a:xfrm>
          <a:prstGeom prst="rect">
            <a:avLst/>
          </a:prstGeom>
          <a:noFill/>
        </p:spPr>
      </p:pic>
      <p:pic>
        <p:nvPicPr>
          <p:cNvPr id="3074" name="Picture 2" descr="E:\Новая папка\2023-01-29\д1 0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3789040"/>
            <a:ext cx="2160240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996" y="44624"/>
            <a:ext cx="9144000" cy="1728192"/>
          </a:xfrm>
        </p:spPr>
        <p:txBody>
          <a:bodyPr>
            <a:no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конкурсах(международный-очно)</a:t>
            </a:r>
            <a:r>
              <a:rPr lang="ru-RU" sz="32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2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2" name="Picture 5" descr="C:\Users\Дом\Desktop\грамоты аттестация\Сканировать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249" y="1308379"/>
            <a:ext cx="1692947" cy="2394372"/>
          </a:xfrm>
          <a:prstGeom prst="rect">
            <a:avLst/>
          </a:prstGeom>
          <a:noFill/>
        </p:spPr>
      </p:pic>
      <p:pic>
        <p:nvPicPr>
          <p:cNvPr id="4098" name="Picture 2" descr="E:\Новая папка\2023-01-29\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1979712" cy="2448272"/>
          </a:xfrm>
          <a:prstGeom prst="rect">
            <a:avLst/>
          </a:prstGeom>
          <a:noFill/>
        </p:spPr>
      </p:pic>
      <p:pic>
        <p:nvPicPr>
          <p:cNvPr id="4099" name="Picture 3" descr="E:\Новая папка\2023-01-29\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268760"/>
            <a:ext cx="2016224" cy="2520280"/>
          </a:xfrm>
          <a:prstGeom prst="rect">
            <a:avLst/>
          </a:prstGeom>
          <a:noFill/>
        </p:spPr>
      </p:pic>
      <p:pic>
        <p:nvPicPr>
          <p:cNvPr id="4100" name="Picture 4" descr="E:\Новая папка\2023-01-29\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268760"/>
            <a:ext cx="1800200" cy="2448272"/>
          </a:xfrm>
          <a:prstGeom prst="rect">
            <a:avLst/>
          </a:prstGeom>
          <a:noFill/>
        </p:spPr>
      </p:pic>
      <p:pic>
        <p:nvPicPr>
          <p:cNvPr id="1026" name="Picture 2" descr="E:\Новая папка\2023-01-29\image-2023-02-07 18 49 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717032"/>
            <a:ext cx="2160240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895</TotalTime>
  <Words>188</Words>
  <Application>Microsoft Office PowerPoint</Application>
  <PresentationFormat>Экран (4:3)</PresentationFormat>
  <Paragraphs>62</Paragraphs>
  <Slides>21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Обычная</vt:lpstr>
      <vt:lpstr>МИНИСТЕРСТВО ОБРАЗОВАНИЯ РМ ПОРТФОЛИО </vt:lpstr>
      <vt:lpstr>Презентация PowerPoint</vt:lpstr>
      <vt:lpstr>Характеристика представление </vt:lpstr>
      <vt:lpstr>1.Реализация образовательных программ</vt:lpstr>
      <vt:lpstr>2.Участие в инновационной (экспертной)деятельности </vt:lpstr>
      <vt:lpstr>3.Участие в конкурсах(заочно)</vt:lpstr>
      <vt:lpstr>3.Участие в конкурсах «муниципальный»(очно)</vt:lpstr>
      <vt:lpstr>3.Участие в конкурсах (всероссийский-очно)</vt:lpstr>
      <vt:lpstr>3.Участие в конкурсах(международный-очно) </vt:lpstr>
      <vt:lpstr>Презентация PowerPoint</vt:lpstr>
      <vt:lpstr>                   4. Наличие публикаций</vt:lpstr>
      <vt:lpstr>5.Реализация  АВТОРСКИХ образовательных программ</vt:lpstr>
      <vt:lpstr>               Рецензия на образовательную программу «Музыкальное ассорти»        Рецензент:                 Трегулова  Н.П.- кандидат искусствоведения, доцент кафедры народной музыки института национальной культуры фбгоу во «МГУ им. Н.П.Огарева»                        «</vt:lpstr>
      <vt:lpstr> 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радиопередачах(очно)</vt:lpstr>
      <vt:lpstr> 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радиопередачах(очно)</vt:lpstr>
      <vt:lpstr>7.Проведение мастер - классов</vt:lpstr>
      <vt:lpstr>9.Общественно-педагогическая активность</vt:lpstr>
      <vt:lpstr>11.Позитивные результаты с детьми</vt:lpstr>
      <vt:lpstr>12.Участие в профессиональных конкурсах</vt:lpstr>
      <vt:lpstr>               12. Награды и поощрения </vt:lpstr>
      <vt:lpstr>Приложение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</dc:title>
  <dc:creator>Дом</dc:creator>
  <cp:lastModifiedBy>metodist2</cp:lastModifiedBy>
  <cp:revision>158</cp:revision>
  <dcterms:created xsi:type="dcterms:W3CDTF">2021-01-31T15:21:40Z</dcterms:created>
  <dcterms:modified xsi:type="dcterms:W3CDTF">2023-02-16T06:52:35Z</dcterms:modified>
</cp:coreProperties>
</file>