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260" r:id="rId3"/>
    <p:sldId id="261" r:id="rId4"/>
    <p:sldId id="28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2" r:id="rId25"/>
    <p:sldId id="283" r:id="rId26"/>
    <p:sldId id="284" r:id="rId27"/>
    <p:sldId id="285" r:id="rId28"/>
    <p:sldId id="286" r:id="rId29"/>
    <p:sldId id="287" r:id="rId30"/>
    <p:sldId id="291" r:id="rId31"/>
    <p:sldId id="288" r:id="rId32"/>
    <p:sldId id="289" r:id="rId33"/>
    <p:sldId id="292" r:id="rId34"/>
    <p:sldId id="293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24" autoAdjust="0"/>
  </p:normalViewPr>
  <p:slideViewPr>
    <p:cSldViewPr>
      <p:cViewPr>
        <p:scale>
          <a:sx n="104" d="100"/>
          <a:sy n="104" d="100"/>
        </p:scale>
        <p:origin x="-17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://img-fotki.yandex.ru/get/4403/natali73123.240/0_4df9c_69d1f9ee_XL.png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68"/>
          <a:stretch/>
        </p:blipFill>
        <p:spPr bwMode="auto">
          <a:xfrm>
            <a:off x="4860032" y="1141481"/>
            <a:ext cx="3996000" cy="5432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img-fotki.yandex.ru/get/4806/natali73123.e2/0_3b739_6603f8b7_XL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4505604"/>
            <a:ext cx="1273527" cy="2176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img-fotki.yandex.ru/get/4806/natali73123.e2/0_3b739_6603f8b7_XL.pn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49001" y="2564904"/>
            <a:ext cx="1690006" cy="288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img-fotki.yandex.ru/get/4806/natali73123.e2/0_3b739_6603f8b7_XL.pn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6056" y="3641465"/>
            <a:ext cx="1690006" cy="288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img-fotki.yandex.ru/get/4806/natali73123.e2/0_3b739_6603f8b7_XL.pn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4208" y="800063"/>
            <a:ext cx="1690006" cy="288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509876"/>
      </p:ext>
    </p:extLst>
  </p:cSld>
  <p:clrMapOvr>
    <a:masterClrMapping/>
  </p:clrMapOvr>
  <p:transition advTm="8000">
    <p:circl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75696"/>
      </p:ext>
    </p:extLst>
  </p:cSld>
  <p:clrMapOvr>
    <a:masterClrMapping/>
  </p:clrMapOvr>
  <p:transition advTm="8000">
    <p:circl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607782"/>
      </p:ext>
    </p:extLst>
  </p:cSld>
  <p:clrMapOvr>
    <a:masterClrMapping/>
  </p:clrMapOvr>
  <p:transition advTm="8000"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341811"/>
      </p:ext>
    </p:extLst>
  </p:cSld>
  <p:clrMapOvr>
    <a:masterClrMapping/>
  </p:clrMapOvr>
  <p:transition advTm="8000">
    <p:circl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303647"/>
      </p:ext>
    </p:extLst>
  </p:cSld>
  <p:clrMapOvr>
    <a:masterClrMapping/>
  </p:clrMapOvr>
  <p:transition advTm="8000">
    <p:circl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17126"/>
      </p:ext>
    </p:extLst>
  </p:cSld>
  <p:clrMapOvr>
    <a:masterClrMapping/>
  </p:clrMapOvr>
  <p:transition advTm="8000">
    <p:circl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607351"/>
      </p:ext>
    </p:extLst>
  </p:cSld>
  <p:clrMapOvr>
    <a:masterClrMapping/>
  </p:clrMapOvr>
  <p:transition advTm="8000">
    <p:circl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 userDrawn="1"/>
        </p:nvSpPr>
        <p:spPr>
          <a:xfrm>
            <a:off x="304568" y="332656"/>
            <a:ext cx="8515904" cy="6241806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Picture 4" descr="http://img-fotki.yandex.ru/get/4403/natali73123.240/0_4df9c_69d1f9ee_XL.png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2" r="1988"/>
          <a:stretch/>
        </p:blipFill>
        <p:spPr bwMode="auto">
          <a:xfrm flipH="1">
            <a:off x="288000" y="4122781"/>
            <a:ext cx="1800000" cy="2451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img-fotki.yandex.ru/get/4403/natali73123.240/0_4df9c_69d1f9ee_XL.png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26" b="4909"/>
          <a:stretch/>
        </p:blipFill>
        <p:spPr bwMode="auto">
          <a:xfrm flipH="1">
            <a:off x="288000" y="5170463"/>
            <a:ext cx="1557377" cy="14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img-fotki.yandex.ru/get/4806/natali73123.e2/0_3b739_6603f8b7_XL.pn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355" y="4260137"/>
            <a:ext cx="1273527" cy="2176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003016"/>
      </p:ext>
    </p:extLst>
  </p:cSld>
  <p:clrMapOvr>
    <a:masterClrMapping/>
  </p:clrMapOvr>
  <p:transition advTm="8000">
    <p:circl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 userDrawn="1"/>
        </p:nvSpPr>
        <p:spPr>
          <a:xfrm>
            <a:off x="304568" y="332656"/>
            <a:ext cx="8515904" cy="6241806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Picture 4" descr="http://img-fotki.yandex.ru/get/4403/natali73123.240/0_4df9c_69d1f9ee_XL.png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317"/>
          <a:stretch/>
        </p:blipFill>
        <p:spPr bwMode="auto">
          <a:xfrm>
            <a:off x="7597215" y="4797151"/>
            <a:ext cx="1260000" cy="1777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img-fotki.yandex.ru/get/4403/natali73123.240/0_4df9c_69d1f9ee_XL.png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07" b="150"/>
          <a:stretch/>
        </p:blipFill>
        <p:spPr bwMode="auto">
          <a:xfrm flipH="1">
            <a:off x="304568" y="4131465"/>
            <a:ext cx="1764000" cy="24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img-fotki.yandex.ru/get/4403/natali73123.240/0_4df9c_69d1f9ee_XL.png"/>
          <p:cNvPicPr>
            <a:picLocks noChangeAspect="1" noChangeArrowheads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26" b="7363"/>
          <a:stretch/>
        </p:blipFill>
        <p:spPr bwMode="auto">
          <a:xfrm flipH="1">
            <a:off x="304569" y="5207272"/>
            <a:ext cx="1557377" cy="13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32837"/>
      </p:ext>
    </p:extLst>
  </p:cSld>
  <p:clrMapOvr>
    <a:masterClrMapping/>
  </p:clrMapOvr>
  <p:transition advTm="8000">
    <p:circl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208454"/>
      </p:ext>
    </p:extLst>
  </p:cSld>
  <p:clrMapOvr>
    <a:masterClrMapping/>
  </p:clrMapOvr>
  <p:transition advTm="8000">
    <p:circl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233899"/>
      </p:ext>
    </p:extLst>
  </p:cSld>
  <p:clrMapOvr>
    <a:masterClrMapping/>
  </p:clrMapOvr>
  <p:transition advTm="8000">
    <p:circl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://nsportal.ru/user/33485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8750">
              <a:srgbClr val="FF3399"/>
            </a:gs>
            <a:gs pos="0">
              <a:srgbClr val="00B050"/>
            </a:gs>
            <a:gs pos="17999">
              <a:srgbClr val="F193EA"/>
            </a:gs>
            <a:gs pos="30000">
              <a:srgbClr val="9966FF"/>
            </a:gs>
            <a:gs pos="65000">
              <a:srgbClr val="CC99FF"/>
            </a:gs>
            <a:gs pos="82001">
              <a:srgbClr val="F193EA"/>
            </a:gs>
            <a:gs pos="100000">
              <a:srgbClr val="00B050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мка 6"/>
          <p:cNvSpPr/>
          <p:nvPr/>
        </p:nvSpPr>
        <p:spPr>
          <a:xfrm>
            <a:off x="202" y="-1"/>
            <a:ext cx="9143798" cy="6851983"/>
          </a:xfrm>
          <a:prstGeom prst="frame">
            <a:avLst>
              <a:gd name="adj1" fmla="val 4397"/>
            </a:avLst>
          </a:prstGeom>
          <a:gradFill flip="none" rotWithShape="1">
            <a:gsLst>
              <a:gs pos="0">
                <a:srgbClr val="00B050"/>
              </a:gs>
              <a:gs pos="17999">
                <a:srgbClr val="F193EA"/>
              </a:gs>
              <a:gs pos="36000">
                <a:srgbClr val="9966FF"/>
              </a:gs>
              <a:gs pos="61000">
                <a:srgbClr val="CC99FF"/>
              </a:gs>
              <a:gs pos="47925">
                <a:srgbClr val="FF3399"/>
              </a:gs>
              <a:gs pos="82001">
                <a:srgbClr val="F193EA"/>
              </a:gs>
              <a:gs pos="100000">
                <a:srgbClr val="00B050"/>
              </a:gs>
            </a:gsLst>
            <a:lin ang="18900000" scaled="1"/>
            <a:tileRect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97262" y="6617275"/>
            <a:ext cx="30243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rgbClr val="00B050"/>
                </a:solidFill>
                <a:latin typeface="Monotype Corsiva" pitchFamily="66" charset="0"/>
              </a:rPr>
              <a:t>Матюшкина А.В. </a:t>
            </a:r>
            <a:r>
              <a:rPr lang="en-US" sz="1000" dirty="0" smtClean="0">
                <a:latin typeface="Monotype Corsiva" pitchFamily="66" charset="0"/>
                <a:hlinkClick r:id="rId13"/>
              </a:rPr>
              <a:t>http://nsportal.ru/user/33485</a:t>
            </a:r>
            <a:r>
              <a:rPr lang="ru-RU" sz="1000" dirty="0" smtClean="0">
                <a:latin typeface="Monotype Corsiva" pitchFamily="66" charset="0"/>
              </a:rPr>
              <a:t>  </a:t>
            </a:r>
            <a:endParaRPr lang="ru-RU" sz="1000" dirty="0">
              <a:latin typeface="Monotype Corsiva" pitchFamily="66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576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advTm="8000">
    <p:circl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2214554"/>
            <a:ext cx="7772400" cy="1470025"/>
          </a:xfrm>
        </p:spPr>
        <p:txBody>
          <a:bodyPr/>
          <a:lstStyle/>
          <a:p>
            <a:pPr algn="l"/>
            <a:r>
              <a:rPr lang="ru-RU" dirty="0" smtClean="0"/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Наша средняя группа 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4797152"/>
            <a:ext cx="5392050" cy="1752600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Воспитатели: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Назаркина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И.А. Кузьмина Н.А.</a:t>
            </a:r>
          </a:p>
          <a:p>
            <a:r>
              <a:rPr lang="ru-RU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2018г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4282" y="285728"/>
            <a:ext cx="61436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Детский сад комбинированного вида «Солнышко»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Республика Мордовия 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Чамзинский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район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пос. Чамзинка</a:t>
            </a:r>
            <a:endParaRPr lang="en-US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7592426"/>
      </p:ext>
    </p:extLst>
  </p:cSld>
  <p:clrMapOvr>
    <a:masterClrMapping/>
  </p:clrMapOvr>
  <p:transition advTm="8000">
    <p:circl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80209_1753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285728"/>
            <a:ext cx="4077000" cy="5436000"/>
          </a:xfrm>
          <a:prstGeom prst="rect">
            <a:avLst/>
          </a:prstGeom>
        </p:spPr>
      </p:pic>
      <p:pic>
        <p:nvPicPr>
          <p:cNvPr id="3" name="Рисунок 2" descr="IMG_20180209_1754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6314" y="1142984"/>
            <a:ext cx="4077000" cy="5436000"/>
          </a:xfrm>
          <a:prstGeom prst="rect">
            <a:avLst/>
          </a:prstGeom>
        </p:spPr>
      </p:pic>
    </p:spTree>
  </p:cSld>
  <p:clrMapOvr>
    <a:masterClrMapping/>
  </p:clrMapOvr>
  <p:transition advTm="8000">
    <p:circl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80209_1754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1142984"/>
            <a:ext cx="4077000" cy="5436000"/>
          </a:xfrm>
          <a:prstGeom prst="rect">
            <a:avLst/>
          </a:prstGeom>
        </p:spPr>
      </p:pic>
      <p:pic>
        <p:nvPicPr>
          <p:cNvPr id="3" name="Рисунок 2" descr="IMG_20180209_1755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V="1">
            <a:off x="4857752" y="285728"/>
            <a:ext cx="4077000" cy="5436000"/>
          </a:xfrm>
          <a:prstGeom prst="rect">
            <a:avLst/>
          </a:prstGeom>
        </p:spPr>
      </p:pic>
    </p:spTree>
  </p:cSld>
  <p:clrMapOvr>
    <a:masterClrMapping/>
  </p:clrMapOvr>
  <p:transition advTm="8000">
    <p:circl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5720" y="285728"/>
            <a:ext cx="47149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Познаём играя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IMG_20180122_1714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1142984"/>
            <a:ext cx="4077000" cy="5436000"/>
          </a:xfrm>
          <a:prstGeom prst="rect">
            <a:avLst/>
          </a:prstGeom>
        </p:spPr>
      </p:pic>
      <p:pic>
        <p:nvPicPr>
          <p:cNvPr id="6" name="Рисунок 5" descr="IMG_20180201_16595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6314" y="285728"/>
            <a:ext cx="4077000" cy="543600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advTm="8000">
    <p:circl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20180125_0801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285728"/>
            <a:ext cx="4077000" cy="5436000"/>
          </a:xfrm>
          <a:prstGeom prst="rect">
            <a:avLst/>
          </a:prstGeom>
        </p:spPr>
      </p:pic>
      <p:pic>
        <p:nvPicPr>
          <p:cNvPr id="4" name="Рисунок 3" descr="IMG_20180124_16115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6314" y="1142984"/>
            <a:ext cx="4077000" cy="5436000"/>
          </a:xfrm>
          <a:prstGeom prst="rect">
            <a:avLst/>
          </a:prstGeom>
        </p:spPr>
      </p:pic>
    </p:spTree>
  </p:cSld>
  <p:clrMapOvr>
    <a:masterClrMapping/>
  </p:clrMapOvr>
  <p:transition advTm="8000">
    <p:circl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Егорка 1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214290"/>
            <a:ext cx="8604000" cy="6453000"/>
          </a:xfrm>
          <a:prstGeom prst="rect">
            <a:avLst/>
          </a:prstGeom>
        </p:spPr>
      </p:pic>
    </p:spTree>
  </p:cSld>
  <p:clrMapOvr>
    <a:masterClrMapping/>
  </p:clrMapOvr>
  <p:transition advTm="8000">
    <p:circl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Егорка 1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285728"/>
            <a:ext cx="8532000" cy="6399000"/>
          </a:xfrm>
          <a:prstGeom prst="rect">
            <a:avLst/>
          </a:prstGeom>
        </p:spPr>
      </p:pic>
    </p:spTree>
  </p:cSld>
  <p:clrMapOvr>
    <a:masterClrMapping/>
  </p:clrMapOvr>
  <p:transition advTm="8000">
    <p:circl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Егорка 16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7224" y="1142984"/>
            <a:ext cx="7248000" cy="543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57356" y="285728"/>
            <a:ext cx="5857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Трудимся мы с удовольствием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8000">
    <p:circl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Егорка 1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0100" y="785794"/>
            <a:ext cx="7248000" cy="5436000"/>
          </a:xfrm>
          <a:prstGeom prst="rect">
            <a:avLst/>
          </a:prstGeom>
        </p:spPr>
      </p:pic>
    </p:spTree>
  </p:cSld>
  <p:clrMapOvr>
    <a:masterClrMapping/>
  </p:clrMapOvr>
  <p:transition advTm="8000">
    <p:circl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85852" y="285728"/>
            <a:ext cx="6357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Отпустите нас на улицу гулять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IMG_20180125_1103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714356"/>
            <a:ext cx="4077000" cy="5436000"/>
          </a:xfrm>
          <a:prstGeom prst="rect">
            <a:avLst/>
          </a:prstGeom>
        </p:spPr>
      </p:pic>
      <p:pic>
        <p:nvPicPr>
          <p:cNvPr id="4" name="Рисунок 3" descr="IMG_20180125_1126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714356"/>
            <a:ext cx="4077000" cy="5436000"/>
          </a:xfrm>
          <a:prstGeom prst="rect">
            <a:avLst/>
          </a:prstGeom>
        </p:spPr>
      </p:pic>
    </p:spTree>
  </p:cSld>
  <p:clrMapOvr>
    <a:masterClrMapping/>
  </p:clrMapOvr>
  <p:transition advTm="8000">
    <p:circl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14612" y="214290"/>
            <a:ext cx="3214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Когда мы были маленькими…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рит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1142984"/>
            <a:ext cx="4077000" cy="5436000"/>
          </a:xfrm>
          <a:prstGeom prst="rect">
            <a:avLst/>
          </a:prstGeom>
        </p:spPr>
      </p:pic>
      <p:pic>
        <p:nvPicPr>
          <p:cNvPr id="5" name="Рисунок 4" descr="рита с мамой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6314" y="1142984"/>
            <a:ext cx="4077000" cy="5436000"/>
          </a:xfrm>
          <a:prstGeom prst="rect">
            <a:avLst/>
          </a:prstGeom>
        </p:spPr>
      </p:pic>
    </p:spTree>
  </p:cSld>
  <p:clrMapOvr>
    <a:masterClrMapping/>
  </p:clrMapOvr>
  <p:transition advTm="8000">
    <p:circl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 txBox="1">
            <a:spLocks/>
          </p:cNvSpPr>
          <p:nvPr/>
        </p:nvSpPr>
        <p:spPr>
          <a:xfrm>
            <a:off x="495265" y="428604"/>
            <a:ext cx="8229600" cy="461317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ru-RU" sz="2400" b="1" i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00232" y="500042"/>
            <a:ext cx="514352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Моя мама вся в заботе,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 все время на работе.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Целый день по ней скучаю,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Только вечером встречаю.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Прозвенит лишь в дверь звонок,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 откроет дверь ребенок.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 маме ласково прижмется,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Мама ребенку улыбнется.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 подарки, скажем прямо,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Не заменят ребенку маму.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Мама, будь со мной всегда,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Будем счастливы  мы тогда!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503631"/>
      </p:ext>
    </p:extLst>
  </p:cSld>
  <p:clrMapOvr>
    <a:masterClrMapping/>
  </p:clrMapOvr>
  <p:transition advTm="8000">
    <p:circl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лера фото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6446" y="1214422"/>
            <a:ext cx="3057750" cy="5436000"/>
          </a:xfrm>
          <a:prstGeom prst="rect">
            <a:avLst/>
          </a:prstGeom>
        </p:spPr>
      </p:pic>
      <p:pic>
        <p:nvPicPr>
          <p:cNvPr id="3" name="Рисунок 2" descr="IMG-73e289f73132adf84c3a0cd44ff69c01-V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214290"/>
            <a:ext cx="5436000" cy="4077000"/>
          </a:xfrm>
          <a:prstGeom prst="rect">
            <a:avLst/>
          </a:prstGeom>
        </p:spPr>
      </p:pic>
    </p:spTree>
  </p:cSld>
  <p:clrMapOvr>
    <a:masterClrMapping/>
  </p:clrMapOvr>
  <p:transition advTm="8000">
    <p:circl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аня п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285728"/>
            <a:ext cx="5436000" cy="4077000"/>
          </a:xfrm>
          <a:prstGeom prst="rect">
            <a:avLst/>
          </a:prstGeom>
        </p:spPr>
      </p:pic>
      <p:pic>
        <p:nvPicPr>
          <p:cNvPr id="3" name="Рисунок 2" descr="ванька.jpg"/>
          <p:cNvPicPr>
            <a:picLocks noChangeAspect="1"/>
          </p:cNvPicPr>
          <p:nvPr/>
        </p:nvPicPr>
        <p:blipFill>
          <a:blip r:embed="rId3"/>
          <a:srcRect l="7530" t="124" r="12944"/>
          <a:stretch>
            <a:fillRect/>
          </a:stretch>
        </p:blipFill>
        <p:spPr>
          <a:xfrm>
            <a:off x="5929322" y="1357298"/>
            <a:ext cx="2950621" cy="5214974"/>
          </a:xfrm>
          <a:prstGeom prst="rect">
            <a:avLst/>
          </a:prstGeom>
        </p:spPr>
      </p:pic>
    </p:spTree>
  </p:cSld>
  <p:clrMapOvr>
    <a:masterClrMapping/>
  </p:clrMapOvr>
  <p:transition advTm="8000">
    <p:circl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димк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499984" y="1119728"/>
            <a:ext cx="6288000" cy="4716000"/>
          </a:xfrm>
          <a:prstGeom prst="rect">
            <a:avLst/>
          </a:prstGeom>
        </p:spPr>
      </p:pic>
    </p:spTree>
  </p:cSld>
  <p:clrMapOvr>
    <a:masterClrMapping/>
  </p:clrMapOvr>
  <p:transition advTm="8000">
    <p:circl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амза.jpg"/>
          <p:cNvPicPr>
            <a:picLocks noChangeAspect="1"/>
          </p:cNvPicPr>
          <p:nvPr/>
        </p:nvPicPr>
        <p:blipFill>
          <a:blip r:embed="rId2" cstate="print"/>
          <a:srcRect t="12618"/>
          <a:stretch>
            <a:fillRect/>
          </a:stretch>
        </p:blipFill>
        <p:spPr>
          <a:xfrm>
            <a:off x="5357818" y="1142984"/>
            <a:ext cx="3498448" cy="5442182"/>
          </a:xfrm>
          <a:prstGeom prst="rect">
            <a:avLst/>
          </a:prstGeom>
        </p:spPr>
      </p:pic>
      <p:pic>
        <p:nvPicPr>
          <p:cNvPr id="3" name="Рисунок 2" descr="IMG_20180301_165637.jpg"/>
          <p:cNvPicPr>
            <a:picLocks noChangeAspect="1"/>
          </p:cNvPicPr>
          <p:nvPr/>
        </p:nvPicPr>
        <p:blipFill>
          <a:blip r:embed="rId3" cstate="print"/>
          <a:srcRect r="3628"/>
          <a:stretch>
            <a:fillRect/>
          </a:stretch>
        </p:blipFill>
        <p:spPr>
          <a:xfrm>
            <a:off x="285720" y="285728"/>
            <a:ext cx="3929090" cy="5436000"/>
          </a:xfrm>
          <a:prstGeom prst="rect">
            <a:avLst/>
          </a:prstGeom>
        </p:spPr>
      </p:pic>
    </p:spTree>
  </p:cSld>
  <p:clrMapOvr>
    <a:masterClrMapping/>
  </p:clrMapOvr>
  <p:transition advTm="8000">
    <p:circl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80302_083027_BURST001_COVER.jpg"/>
          <p:cNvPicPr>
            <a:picLocks noChangeAspect="1"/>
          </p:cNvPicPr>
          <p:nvPr/>
        </p:nvPicPr>
        <p:blipFill>
          <a:blip r:embed="rId2" cstate="print"/>
          <a:srcRect r="4568"/>
          <a:stretch>
            <a:fillRect/>
          </a:stretch>
        </p:blipFill>
        <p:spPr>
          <a:xfrm flipV="1">
            <a:off x="285720" y="285728"/>
            <a:ext cx="5436000" cy="4272161"/>
          </a:xfrm>
          <a:prstGeom prst="rect">
            <a:avLst/>
          </a:prstGeom>
        </p:spPr>
      </p:pic>
      <p:pic>
        <p:nvPicPr>
          <p:cNvPr id="3" name="Рисунок 2" descr="IMG_20180302_083005.jpg"/>
          <p:cNvPicPr>
            <a:picLocks noChangeAspect="1"/>
          </p:cNvPicPr>
          <p:nvPr/>
        </p:nvPicPr>
        <p:blipFill>
          <a:blip r:embed="rId3" cstate="print"/>
          <a:srcRect l="10638" t="124" r="5256"/>
          <a:stretch>
            <a:fillRect/>
          </a:stretch>
        </p:blipFill>
        <p:spPr>
          <a:xfrm>
            <a:off x="5429256" y="1142984"/>
            <a:ext cx="3429024" cy="5429264"/>
          </a:xfrm>
          <a:prstGeom prst="rect">
            <a:avLst/>
          </a:prstGeom>
        </p:spPr>
      </p:pic>
    </p:spTree>
  </p:cSld>
  <p:clrMapOvr>
    <a:masterClrMapping/>
  </p:clrMapOvr>
  <p:transition advTm="8000">
    <p:circl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80301_171430_BURST001_COV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V="1">
            <a:off x="285720" y="285728"/>
            <a:ext cx="8496000" cy="6372000"/>
          </a:xfrm>
          <a:prstGeom prst="rect">
            <a:avLst/>
          </a:prstGeom>
        </p:spPr>
      </p:pic>
    </p:spTree>
  </p:cSld>
  <p:clrMapOvr>
    <a:masterClrMapping/>
  </p:clrMapOvr>
  <p:transition advTm="8000">
    <p:circl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лена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2855913" y="1031875"/>
            <a:ext cx="6288087" cy="4716463"/>
          </a:xfrm>
        </p:spPr>
      </p:pic>
    </p:spTree>
  </p:cSld>
  <p:clrMapOvr>
    <a:masterClrMapping/>
  </p:clrMapOvr>
  <p:transition advTm="8000">
    <p:circl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Мы очень любим праздники…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IMG_20171228_09320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1142984"/>
            <a:ext cx="3537000" cy="4716000"/>
          </a:xfrm>
        </p:spPr>
      </p:pic>
      <p:pic>
        <p:nvPicPr>
          <p:cNvPr id="7" name="Рисунок 6" descr="IMG_20171228_0854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86380" y="1857364"/>
            <a:ext cx="3537000" cy="4716000"/>
          </a:xfrm>
          <a:prstGeom prst="rect">
            <a:avLst/>
          </a:prstGeom>
        </p:spPr>
      </p:pic>
    </p:spTree>
  </p:cSld>
  <p:clrMapOvr>
    <a:masterClrMapping/>
  </p:clrMapOvr>
  <p:transition advTm="8000">
    <p:circl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20171228_085331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611560" y="1340768"/>
            <a:ext cx="3536950" cy="4716462"/>
          </a:xfrm>
        </p:spPr>
      </p:pic>
      <p:pic>
        <p:nvPicPr>
          <p:cNvPr id="6" name="Рисунок 5" descr="IMG_20171228_0852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548680"/>
            <a:ext cx="3537000" cy="4716000"/>
          </a:xfrm>
          <a:prstGeom prst="rect">
            <a:avLst/>
          </a:prstGeom>
        </p:spPr>
      </p:pic>
    </p:spTree>
  </p:cSld>
  <p:clrMapOvr>
    <a:masterClrMapping/>
  </p:clrMapOvr>
  <p:transition advTm="8000">
    <p:circl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20171228_085421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4716016" y="1484784"/>
            <a:ext cx="3536950" cy="4716463"/>
          </a:xfrm>
        </p:spPr>
      </p:pic>
      <p:pic>
        <p:nvPicPr>
          <p:cNvPr id="5" name="Рисунок 4" descr="IMG_20171228_0853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404664"/>
            <a:ext cx="3537000" cy="4716000"/>
          </a:xfrm>
          <a:prstGeom prst="rect">
            <a:avLst/>
          </a:prstGeom>
        </p:spPr>
      </p:pic>
    </p:spTree>
  </p:cSld>
  <p:clrMapOvr>
    <a:masterClrMapping/>
  </p:clrMapOvr>
  <p:transition advTm="8000">
    <p:circl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группа.JPG"/>
          <p:cNvPicPr>
            <a:picLocks noChangeAspect="1"/>
          </p:cNvPicPr>
          <p:nvPr/>
        </p:nvPicPr>
        <p:blipFill>
          <a:blip r:embed="rId2" cstate="print"/>
          <a:srcRect r="-316" b="4385"/>
          <a:stretch>
            <a:fillRect/>
          </a:stretch>
        </p:blipFill>
        <p:spPr>
          <a:xfrm>
            <a:off x="214282" y="285728"/>
            <a:ext cx="8715436" cy="6230272"/>
          </a:xfrm>
          <a:prstGeom prst="rect">
            <a:avLst/>
          </a:prstGeom>
        </p:spPr>
      </p:pic>
      <p:sp>
        <p:nvSpPr>
          <p:cNvPr id="2" name="Объект 2"/>
          <p:cNvSpPr txBox="1">
            <a:spLocks/>
          </p:cNvSpPr>
          <p:nvPr/>
        </p:nvSpPr>
        <p:spPr>
          <a:xfrm>
            <a:off x="495265" y="4149080"/>
            <a:ext cx="8229600" cy="100811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500034" y="1571612"/>
            <a:ext cx="8229600" cy="4525963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8993924"/>
      </p:ext>
    </p:extLst>
  </p:cSld>
  <p:clrMapOvr>
    <a:masterClrMapping/>
  </p:clrMapOvr>
  <p:transition advTm="8000">
    <p:circl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А как же без Дня Рождения?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IMG_20171129_1656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9592" y="1124744"/>
            <a:ext cx="3537000" cy="4716000"/>
          </a:xfrm>
        </p:spPr>
      </p:pic>
      <p:pic>
        <p:nvPicPr>
          <p:cNvPr id="5" name="Рисунок 4" descr="IMG_20171129_16565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1700808"/>
            <a:ext cx="3537000" cy="4716000"/>
          </a:xfrm>
          <a:prstGeom prst="rect">
            <a:avLst/>
          </a:prstGeom>
        </p:spPr>
      </p:pic>
    </p:spTree>
  </p:cSld>
  <p:clrMapOvr>
    <a:masterClrMapping/>
  </p:clrMapOvr>
  <p:transition advTm="8000">
    <p:circl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И у нас бывают гости…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IMG_20180117_0941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9592" y="980728"/>
            <a:ext cx="3537000" cy="4716000"/>
          </a:xfrm>
        </p:spPr>
      </p:pic>
      <p:pic>
        <p:nvPicPr>
          <p:cNvPr id="5" name="Рисунок 4" descr="IMG_20180208_1046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1700808"/>
            <a:ext cx="3537000" cy="4716000"/>
          </a:xfrm>
          <a:prstGeom prst="rect">
            <a:avLst/>
          </a:prstGeom>
        </p:spPr>
      </p:pic>
    </p:spTree>
  </p:cSld>
  <p:clrMapOvr>
    <a:masterClrMapping/>
  </p:clrMapOvr>
  <p:transition advTm="8000">
    <p:circl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85728"/>
            <a:ext cx="8229600" cy="857256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Ура! Можно просто поиграть!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IMG_20180227_1057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1857364"/>
            <a:ext cx="3537000" cy="4716000"/>
          </a:xfrm>
        </p:spPr>
      </p:pic>
      <p:pic>
        <p:nvPicPr>
          <p:cNvPr id="8" name="Рисунок 7" descr="IMG_20180227_10595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57818" y="1000108"/>
            <a:ext cx="3537000" cy="4716000"/>
          </a:xfrm>
          <a:prstGeom prst="rect">
            <a:avLst/>
          </a:prstGeom>
        </p:spPr>
      </p:pic>
    </p:spTree>
  </p:cSld>
  <p:clrMapOvr>
    <a:masterClrMapping/>
  </p:clrMapOvr>
  <p:transition advTm="8000">
    <p:circl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214414" y="274638"/>
            <a:ext cx="7015186" cy="796925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А за мной мама сегодня придет?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IMG_20180226_081006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2714612" y="1000108"/>
            <a:ext cx="4238625" cy="5651500"/>
          </a:xfrm>
        </p:spPr>
      </p:pic>
    </p:spTree>
  </p:cSld>
  <p:clrMapOvr>
    <a:masterClrMapping/>
  </p:clrMapOvr>
  <p:transition advTm="8000">
    <p:circl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857488" y="500042"/>
            <a:ext cx="392909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Группу всю мы показали,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 себе всё рассказали. Будем в гости вновь Вас ждать, 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Есть всегда, что показать.</a:t>
            </a:r>
          </a:p>
          <a:p>
            <a:pPr algn="ctr"/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znanio.ru-anima-f2-99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7620" y="4286256"/>
            <a:ext cx="1381125" cy="1381125"/>
          </a:xfrm>
          <a:prstGeom prst="rect">
            <a:avLst/>
          </a:prstGeom>
        </p:spPr>
      </p:pic>
    </p:spTree>
  </p:cSld>
  <p:clrMapOvr>
    <a:masterClrMapping/>
  </p:clrMapOvr>
  <p:transition advTm="8000">
    <p:circl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80301_1542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214290"/>
            <a:ext cx="8501122" cy="6375842"/>
          </a:xfrm>
          <a:prstGeom prst="rect">
            <a:avLst/>
          </a:prstGeom>
        </p:spPr>
      </p:pic>
    </p:spTree>
  </p:cSld>
  <p:clrMapOvr>
    <a:masterClrMapping/>
  </p:clrMapOvr>
  <p:transition advTm="8000">
    <p:circl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28794" y="285728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3" name="Рисунок 2" descr="IMG_20171117_1544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1428736"/>
            <a:ext cx="3857620" cy="5143493"/>
          </a:xfrm>
          <a:prstGeom prst="rect">
            <a:avLst/>
          </a:prstGeom>
        </p:spPr>
      </p:pic>
      <p:pic>
        <p:nvPicPr>
          <p:cNvPr id="4" name="Рисунок 3" descr="IMG_20180122_1610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29190" y="285728"/>
            <a:ext cx="3964791" cy="52863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5720" y="428604"/>
            <a:ext cx="4286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Мы на занятиях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Содержимое 9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advTm="8000">
    <p:circl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20" y="285728"/>
            <a:ext cx="4714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Знакомимся</a:t>
            </a:r>
            <a:r>
              <a:rPr lang="ru-RU" sz="2800" b="1" dirty="0" smtClean="0"/>
              <a:t> с профессиями</a:t>
            </a:r>
            <a:endParaRPr lang="ru-RU" sz="2800" b="1" dirty="0"/>
          </a:p>
        </p:txBody>
      </p:sp>
      <p:pic>
        <p:nvPicPr>
          <p:cNvPr id="4" name="Рисунок 3" descr="IMG_20180202_1025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1142984"/>
            <a:ext cx="4071966" cy="5429288"/>
          </a:xfrm>
          <a:prstGeom prst="rect">
            <a:avLst/>
          </a:prstGeom>
        </p:spPr>
      </p:pic>
      <p:pic>
        <p:nvPicPr>
          <p:cNvPr id="5" name="Рисунок 4" descr="IMG_20180125_1029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6314" y="285728"/>
            <a:ext cx="4077000" cy="5436000"/>
          </a:xfrm>
          <a:prstGeom prst="rect">
            <a:avLst/>
          </a:prstGeom>
        </p:spPr>
      </p:pic>
    </p:spTree>
  </p:cSld>
  <p:clrMapOvr>
    <a:masterClrMapping/>
  </p:clrMapOvr>
  <p:transition advTm="8000">
    <p:circl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20180123_1011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214290"/>
            <a:ext cx="4077001" cy="5436000"/>
          </a:xfrm>
          <a:prstGeom prst="rect">
            <a:avLst/>
          </a:prstGeom>
        </p:spPr>
      </p:pic>
      <p:pic>
        <p:nvPicPr>
          <p:cNvPr id="4" name="Рисунок 3" descr="IMG_20180125_10155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6314" y="1142984"/>
            <a:ext cx="4077000" cy="5436000"/>
          </a:xfrm>
          <a:prstGeom prst="rect">
            <a:avLst/>
          </a:prstGeom>
        </p:spPr>
      </p:pic>
    </p:spTree>
  </p:cSld>
  <p:clrMapOvr>
    <a:masterClrMapping/>
  </p:clrMapOvr>
  <p:transition advTm="8000">
    <p:circl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20180125_1009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1142984"/>
            <a:ext cx="4077000" cy="5436000"/>
          </a:xfrm>
          <a:prstGeom prst="rect">
            <a:avLst/>
          </a:prstGeom>
        </p:spPr>
      </p:pic>
      <p:pic>
        <p:nvPicPr>
          <p:cNvPr id="4" name="Рисунок 3" descr="IMG_20180131_08465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7752" y="285728"/>
            <a:ext cx="4077000" cy="5436000"/>
          </a:xfrm>
          <a:prstGeom prst="rect">
            <a:avLst/>
          </a:prstGeom>
        </p:spPr>
      </p:pic>
    </p:spTree>
  </p:cSld>
  <p:clrMapOvr>
    <a:masterClrMapping/>
  </p:clrMapOvr>
  <p:transition advTm="8000">
    <p:circl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5720" y="285728"/>
            <a:ext cx="44291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Знакомимся с профессиями наших родителей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IMG_20180209_1755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108096" y="1820806"/>
            <a:ext cx="4077000" cy="5436000"/>
          </a:xfrm>
          <a:prstGeom prst="rect">
            <a:avLst/>
          </a:prstGeom>
        </p:spPr>
      </p:pic>
      <p:pic>
        <p:nvPicPr>
          <p:cNvPr id="7" name="Рисунок 6" descr="IMG_20180209_1756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V="1">
            <a:off x="4857752" y="285728"/>
            <a:ext cx="4077000" cy="5436000"/>
          </a:xfrm>
          <a:prstGeom prst="rect">
            <a:avLst/>
          </a:prstGeom>
        </p:spPr>
      </p:pic>
    </p:spTree>
  </p:cSld>
  <p:clrMapOvr>
    <a:masterClrMapping/>
  </p:clrMapOvr>
  <p:transition advTm="8000">
    <p:circl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резентация Microsoft PowerPoint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Microsoft PowerPoint</Template>
  <TotalTime>551</TotalTime>
  <Words>107</Words>
  <Application>Microsoft Office PowerPoint</Application>
  <PresentationFormat>Экран (4:3)</PresentationFormat>
  <Paragraphs>21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Презентация Microsoft PowerPoint</vt:lpstr>
      <vt:lpstr> Наша средняя группа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Мы очень любим праздники…</vt:lpstr>
      <vt:lpstr>Презентация PowerPoint</vt:lpstr>
      <vt:lpstr>Презентация PowerPoint</vt:lpstr>
      <vt:lpstr>А как же без Дня Рождения?</vt:lpstr>
      <vt:lpstr>И у нас бывают гости…</vt:lpstr>
      <vt:lpstr>Ура! Можно просто поиграть!</vt:lpstr>
      <vt:lpstr>А за мной мама сегодня придет?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Анжелика</dc:creator>
  <cp:lastModifiedBy>Олеся</cp:lastModifiedBy>
  <cp:revision>53</cp:revision>
  <dcterms:created xsi:type="dcterms:W3CDTF">2014-02-22T12:57:57Z</dcterms:created>
  <dcterms:modified xsi:type="dcterms:W3CDTF">2020-09-29T17:13:23Z</dcterms:modified>
</cp:coreProperties>
</file>