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8" r:id="rId3"/>
    <p:sldId id="276" r:id="rId4"/>
    <p:sldId id="279" r:id="rId5"/>
    <p:sldId id="280" r:id="rId6"/>
    <p:sldId id="281" r:id="rId7"/>
    <p:sldId id="282" r:id="rId8"/>
    <p:sldId id="283" r:id="rId9"/>
    <p:sldId id="284" r:id="rId10"/>
    <p:sldId id="258" r:id="rId11"/>
    <p:sldId id="286" r:id="rId12"/>
    <p:sldId id="260" r:id="rId13"/>
    <p:sldId id="288" r:id="rId14"/>
    <p:sldId id="289" r:id="rId15"/>
    <p:sldId id="290" r:id="rId16"/>
    <p:sldId id="291" r:id="rId17"/>
    <p:sldId id="261" r:id="rId18"/>
    <p:sldId id="265" r:id="rId19"/>
    <p:sldId id="29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6A30-D313-4925-81BC-1BAA06EF9FF6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2965-6E29-43A5-B50C-C188744C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C9BD-5C85-4550-9794-416BC49E28F7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F17B-8FD9-49E2-B649-664D25C69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F02B1-9A5F-48FC-9806-ED11809C8567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F4B2-BC40-44A1-9960-E9E796C65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4CBE-81FE-4E56-9CDA-A60F16796E29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671C-A059-4B6B-B72C-C647A0EDD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FB0D6-57F4-47D1-9332-71319092A7E9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889C-4862-4A1B-808D-4F243B23E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5248-5E11-4273-B300-7624BDFD8658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AE77-0E9D-41AB-BAA4-5A66478B7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DAC1-6133-4B8E-BC30-F8936F8A2E76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51DA-C311-49DF-BA2E-B9A350626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55C47-F717-44AD-AA14-19E4E9E6AECC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BB73-39C8-4EAD-A60B-870E1461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DD17A-95C6-4502-B294-1A676B737B0A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A332-5A12-43E2-99D4-09AD212E9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5979-5E2B-43C2-A4DA-DD6382AAF7B2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3A7C3-4581-4BBE-AE3E-55BB3050A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796B-5164-487D-BA68-AB2A3814951E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DC36-3C57-4D19-8F08-AF22A2977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5040D4-4F55-4666-93FA-82A442E18DBA}" type="datetimeFigureOut">
              <a:rPr lang="en-US"/>
              <a:pPr>
                <a:defRPr/>
              </a:pPr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3727C6-43F6-4DF5-846F-0B67BC5CD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012-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304800"/>
            <a:ext cx="7772400" cy="3962400"/>
          </a:xfrm>
        </p:spPr>
        <p:txBody>
          <a:bodyPr/>
          <a:lstStyle/>
          <a:p>
            <a:pPr eaLnBrk="1" hangingPunct="1"/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«Инсарский детский сад «Светлячок» комбинированного вида»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accent2"/>
                </a:solidFill>
              </a:rPr>
              <a:t>«Организация работы в ДОУ по ранней профориентации дошкольников»</a:t>
            </a:r>
            <a:r>
              <a:rPr lang="ru-RU" smtClean="0">
                <a:solidFill>
                  <a:schemeClr val="accent2"/>
                </a:solidFill>
              </a:rPr>
              <a:t> </a:t>
            </a:r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2819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15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15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15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ru-RU" sz="15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г.Инсар 2021г.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endParaRPr lang="ru-RU" sz="2800" smtClean="0"/>
          </a:p>
        </p:txBody>
      </p:sp>
      <p:pic>
        <p:nvPicPr>
          <p:cNvPr id="13316" name="Рисунок 4" descr="0_1315fe_26d03271_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95800"/>
            <a:ext cx="152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depositphotos_5785638-Builder-man-with-derby-tool-building-a-brick-wal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65760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6"/>
          <p:cNvSpPr>
            <a:spLocks noChangeArrowheads="1"/>
          </p:cNvSpPr>
          <p:nvPr/>
        </p:nvSpPr>
        <p:spPr bwMode="auto">
          <a:xfrm>
            <a:off x="3048000" y="38100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         старший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 Мельникова О.Н.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012-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А.М.Горький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52400" y="1828800"/>
            <a:ext cx="6858000" cy="3611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>
                <a:solidFill>
                  <a:schemeClr val="folHlink"/>
                </a:solidFill>
                <a:latin typeface="Arial" charset="0"/>
              </a:rPr>
              <a:t>  «Игра- путь детей к познанию мира, в котором они живут и который призваны изменить»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012-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eaLnBrk="1" hangingPunct="1"/>
            <a:endParaRPr lang="ru-RU" sz="5400" b="1" i="1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152400" y="1828800"/>
            <a:ext cx="6858000" cy="3611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smtClean="0">
                <a:solidFill>
                  <a:schemeClr val="folHlink"/>
                </a:solidFill>
                <a:latin typeface="Arial" charset="0"/>
              </a:rPr>
              <a:t>  </a:t>
            </a:r>
            <a:endParaRPr lang="ru-RU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958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4495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276600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012-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0"/>
            <a:ext cx="9107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60198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066800" y="1828800"/>
            <a:ext cx="6858000" cy="42211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mtClean="0"/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8077200" cy="2362200"/>
          </a:xfrm>
        </p:spPr>
        <p:txBody>
          <a:bodyPr/>
          <a:lstStyle/>
          <a:p>
            <a:r>
              <a:rPr lang="ru-RU" sz="4800" b="1" smtClean="0"/>
              <a:t>«Самая вкусная профессия»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ru-RU" sz="1600" b="1" smtClean="0"/>
              <a:t>(познавательно-творческий, исследовательский и игровой проект по ранней профориентации детей)</a:t>
            </a:r>
          </a:p>
        </p:txBody>
      </p:sp>
      <p:sp>
        <p:nvSpPr>
          <p:cNvPr id="25603" name="Rectangle 4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tx1"/>
                </a:solidFill>
              </a:rPr>
              <a:t>Подготовила: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tx1"/>
                </a:solidFill>
              </a:rPr>
              <a:t>воспитатель МБДОУ «Инсарскиий детский сад «Светлячок»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tx1"/>
                </a:solidFill>
              </a:rPr>
              <a:t>комбинированного вида»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tx1"/>
                </a:solidFill>
              </a:rPr>
              <a:t>ЧУМАКОВА НАДЕЖДА АЛЕКСАНДРОВНА</a:t>
            </a:r>
          </a:p>
          <a:p>
            <a:pPr>
              <a:lnSpc>
                <a:spcPct val="80000"/>
              </a:lnSpc>
            </a:pPr>
            <a:endParaRPr lang="ru-RU" sz="20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3250"/>
            <a:ext cx="495300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274638"/>
            <a:ext cx="8229600" cy="1858962"/>
          </a:xfrm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Инновационная педагогическая методика «Ранняя профориентация: технология и методика работы с детьми дошкольного возраста»</a:t>
            </a:r>
          </a:p>
        </p:txBody>
      </p:sp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62200"/>
            <a:ext cx="434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Arial" charset="0"/>
              </a:rPr>
              <a:t>Республиканский фестиваль «Проектирование креативного образовательного пространства для детей дошкольного возраста»</a:t>
            </a:r>
          </a:p>
        </p:txBody>
      </p:sp>
      <p:pic>
        <p:nvPicPr>
          <p:cNvPr id="28674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752600"/>
            <a:ext cx="7162800" cy="4876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 descr="012-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Миссия педагога в проектах</a:t>
            </a:r>
            <a:br>
              <a:rPr lang="ru-RU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71628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ru-RU" sz="4000" smtClean="0">
                <a:solidFill>
                  <a:schemeClr val="hlink"/>
                </a:solidFill>
                <a:latin typeface="Arial" charset="0"/>
              </a:rPr>
              <a:t>Помочь каждому ребенку обрести мир взрослых на основе интеграции их личностных и профессиональных качеств, осознание значимости трудовой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 descr="012-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838200" y="1143000"/>
            <a:ext cx="7696200" cy="5257800"/>
          </a:xfrm>
        </p:spPr>
        <p:txBody>
          <a:bodyPr/>
          <a:lstStyle/>
          <a:p>
            <a:r>
              <a:rPr lang="ru-RU" sz="2000" smtClean="0"/>
              <a:t> </a:t>
            </a:r>
            <a:r>
              <a:rPr lang="ru-RU" sz="2400" b="1" smtClean="0">
                <a:solidFill>
                  <a:schemeClr val="hlink"/>
                </a:solidFill>
              </a:rPr>
              <a:t>понимали, что труд, работа занимают в жизни людей очень важное место, что труд - это, по сути, основа жизни; </a:t>
            </a:r>
          </a:p>
          <a:p>
            <a:r>
              <a:rPr lang="ru-RU" sz="2400" b="1" smtClean="0">
                <a:solidFill>
                  <a:schemeClr val="hlink"/>
                </a:solidFill>
              </a:rPr>
              <a:t> уважали всех, кто трудится, и ценили плоды их труда; </a:t>
            </a:r>
          </a:p>
          <a:p>
            <a:r>
              <a:rPr lang="ru-RU" sz="2400" b="1" smtClean="0">
                <a:solidFill>
                  <a:schemeClr val="hlink"/>
                </a:solidFill>
              </a:rPr>
              <a:t> познакомились бы с тем, что делают люди разных профессий, с помощью каких орудий и машин, и что получается в результате; </a:t>
            </a:r>
          </a:p>
          <a:p>
            <a:r>
              <a:rPr lang="ru-RU" sz="2400" b="1" smtClean="0">
                <a:solidFill>
                  <a:schemeClr val="hlink"/>
                </a:solidFill>
              </a:rPr>
              <a:t> были готовы трудиться сами по причине, что это им нравится и интересно, и потому, что это надо; </a:t>
            </a:r>
          </a:p>
          <a:p>
            <a:r>
              <a:rPr lang="ru-RU" sz="2400" b="1" smtClean="0">
                <a:solidFill>
                  <a:schemeClr val="hlink"/>
                </a:solidFill>
              </a:rPr>
              <a:t> учились бы труду, овладевая необходимыми навыками, трудились бы, принося пользу людям, и развивали бы свои трудовые способности.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 descr="012-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i="1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4294967295"/>
          </p:nvPr>
        </p:nvSpPr>
        <p:spPr>
          <a:xfrm>
            <a:off x="838200" y="1143000"/>
            <a:ext cx="76962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    </a:t>
            </a:r>
            <a:r>
              <a:rPr lang="ru-RU" sz="4000" b="1" smtClean="0">
                <a:solidFill>
                  <a:schemeClr val="hlink"/>
                </a:solidFill>
              </a:rPr>
              <a:t>Раннее трудовое воспитание и профориентация дошкольников является одной из ступенек на пути к успешности во взрослой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hlink"/>
                </a:solidFill>
                <a:latin typeface="Arial" charset="0"/>
              </a:rPr>
              <a:t>Страна детства- удивительна!</a:t>
            </a:r>
          </a:p>
        </p:txBody>
      </p:sp>
      <p:pic>
        <p:nvPicPr>
          <p:cNvPr id="14338" name="Рисунок 4" descr="0003-003-Professija.jpg"/>
          <p:cNvPicPr>
            <a:picLocks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95400"/>
            <a:ext cx="8534400" cy="5257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012-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70104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33400" y="457200"/>
            <a:ext cx="6096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Задача педагога: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Приобщить детей к миру профессий таким образом, чтобы у детей было желание стать профессионалом в своём деле и оставаться работать в городе на благо целого общества</a:t>
            </a:r>
          </a:p>
        </p:txBody>
      </p:sp>
      <p:pic>
        <p:nvPicPr>
          <p:cNvPr id="15364" name="Рисунок 4" descr="log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048000"/>
            <a:ext cx="403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3528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814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cuisinier042fz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386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оспитател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60264" y="4758"/>
            <a:ext cx="3193718" cy="365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Содержимое 3" descr="17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505200"/>
            <a:ext cx="310197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ofessii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6" y="2696"/>
            <a:ext cx="4335312" cy="2912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8975" y="3175"/>
            <a:ext cx="4191000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0480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родаве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7" y="4536"/>
            <a:ext cx="3267523" cy="349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Рисунок 3" descr="img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4" descr="ху-ожник-красит-изображение-на-мо-ьберте-334546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90" y="3812857"/>
            <a:ext cx="3953730" cy="281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Рисунок 4" descr="учитель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200400"/>
            <a:ext cx="4191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257550"/>
            <a:ext cx="44196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239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Муниципальное бюджетное дошкольное образовательное учреждение  «Инсарский детский сад «Светлячок» комбинированного вида»   «Организация работы в ДОУ по ранней профориентации дошкольников»  </vt:lpstr>
      <vt:lpstr>Страна детства- удивительна!</vt:lpstr>
      <vt:lpstr>    </vt:lpstr>
      <vt:lpstr>Слайд 4</vt:lpstr>
      <vt:lpstr>Слайд 5</vt:lpstr>
      <vt:lpstr>Слайд 6</vt:lpstr>
      <vt:lpstr>Слайд 7</vt:lpstr>
      <vt:lpstr>Слайд 8</vt:lpstr>
      <vt:lpstr>Слайд 9</vt:lpstr>
      <vt:lpstr>А.М.Горький</vt:lpstr>
      <vt:lpstr>Слайд 11</vt:lpstr>
      <vt:lpstr> </vt:lpstr>
      <vt:lpstr>«Самая вкусная профессия» (познавательно-творческий, исследовательский и игровой проект по ранней профориентации детей)</vt:lpstr>
      <vt:lpstr>Слайд 14</vt:lpstr>
      <vt:lpstr>Инновационная педагогическая методика «Ранняя профориентация: технология и методика работы с детьми дошкольного возраста»</vt:lpstr>
      <vt:lpstr>Республиканский фестиваль «Проектирование креативного образовательного пространства для детей дошкольного возраста»</vt:lpstr>
      <vt:lpstr>Миссия педагога в проектах </vt:lpstr>
      <vt:lpstr>Дети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детский сад №8   Все профессии нужны, все профессии важны! (для дошкольного возраста)</dc:title>
  <dc:creator>user</dc:creator>
  <cp:lastModifiedBy>0</cp:lastModifiedBy>
  <cp:revision>37</cp:revision>
  <dcterms:created xsi:type="dcterms:W3CDTF">2016-03-10T07:32:58Z</dcterms:created>
  <dcterms:modified xsi:type="dcterms:W3CDTF">2022-06-09T09:07:41Z</dcterms:modified>
</cp:coreProperties>
</file>