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9" r:id="rId4"/>
    <p:sldId id="260" r:id="rId5"/>
    <p:sldId id="298" r:id="rId6"/>
    <p:sldId id="287" r:id="rId7"/>
    <p:sldId id="300" r:id="rId8"/>
    <p:sldId id="301" r:id="rId9"/>
    <p:sldId id="302" r:id="rId10"/>
    <p:sldId id="304" r:id="rId11"/>
    <p:sldId id="288" r:id="rId12"/>
    <p:sldId id="266" r:id="rId13"/>
    <p:sldId id="267" r:id="rId14"/>
    <p:sldId id="297" r:id="rId15"/>
    <p:sldId id="264" r:id="rId16"/>
    <p:sldId id="281" r:id="rId17"/>
    <p:sldId id="299" r:id="rId18"/>
    <p:sldId id="271" r:id="rId19"/>
    <p:sldId id="303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77260527-F863-4208-9A6A-29DFD1D9FCDB}">
          <p14:sldIdLst>
            <p14:sldId id="256"/>
            <p14:sldId id="277"/>
            <p14:sldId id="259"/>
            <p14:sldId id="260"/>
            <p14:sldId id="298"/>
            <p14:sldId id="287"/>
            <p14:sldId id="300"/>
            <p14:sldId id="301"/>
            <p14:sldId id="302"/>
            <p14:sldId id="304"/>
            <p14:sldId id="288"/>
            <p14:sldId id="266"/>
            <p14:sldId id="267"/>
            <p14:sldId id="297"/>
            <p14:sldId id="264"/>
            <p14:sldId id="281"/>
            <p14:sldId id="299"/>
            <p14:sldId id="271"/>
            <p14:sldId id="303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23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9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2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4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0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2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2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3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2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2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797BC-460F-4AB6-8814-4B67691A7322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B9BEA-AD31-49B6-9446-744C51852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23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sar.schoolrm.ru/sveden/employees/25188/284973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48145" y="148606"/>
            <a:ext cx="10573790" cy="2361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Цимбал Елены Владимировны,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 – детский сад № 7»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621024" y="2876205"/>
            <a:ext cx="8302751" cy="372410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 рождения: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20.06.1987 г.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ГВОУ «Донецкий национальный технический университет»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инженер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научным, аналитическим и экологическим приборам м системам.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НК № 37288950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июня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«Мордовский государственный педагогический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университет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им. М.Е. Евсевьева».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программе: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дополнительного образования (вокально-исполнительское мастерство)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132415 523540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апреля 2022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6" charset="0"/>
              </a:rPr>
              <a:t>Общий трудовой стаж: </a:t>
            </a:r>
            <a:r>
              <a:rPr lang="ru-RU" dirty="0">
                <a:latin typeface="Times New Roman" pitchFamily="16" charset="0"/>
              </a:rPr>
              <a:t>6</a:t>
            </a:r>
            <a:r>
              <a:rPr lang="ru-RU" dirty="0" smtClean="0">
                <a:latin typeface="Times New Roman" pitchFamily="16" charset="0"/>
              </a:rPr>
              <a:t> лет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лет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имеет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-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9" y="2680853"/>
            <a:ext cx="2799869" cy="391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7" y="365125"/>
            <a:ext cx="4631871" cy="6406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56" y="382755"/>
            <a:ext cx="4588329" cy="63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2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921" y="178089"/>
            <a:ext cx="10515600" cy="71553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публикаций.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2" y="1080656"/>
            <a:ext cx="3971478" cy="561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45618" y="0"/>
            <a:ext cx="10573790" cy="12136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 Выступления на научно-практических конференциях, педагогических чтениях, семинарах, секциях, методических объединениях.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213656"/>
            <a:ext cx="3892594" cy="53534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16" y="1213656"/>
            <a:ext cx="3892594" cy="5353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78" y="1096516"/>
            <a:ext cx="3863806" cy="53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84013" y="245226"/>
            <a:ext cx="11346382" cy="6816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Проведение открытых мероприятий, мастер-классов.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19" y="926870"/>
            <a:ext cx="4055743" cy="5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9498" y="1010193"/>
            <a:ext cx="9144000" cy="496389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99" y="1506582"/>
            <a:ext cx="3290521" cy="4935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70" y="1506582"/>
            <a:ext cx="3588892" cy="49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0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45618" y="108859"/>
            <a:ext cx="10573790" cy="6226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10. Реализация регионального компонента в образовательном процессе.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18" y="1080653"/>
            <a:ext cx="4034589" cy="55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49527" y="422218"/>
            <a:ext cx="10573790" cy="1148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11. Участие педагога в профессиональных конкурсах.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22" y="1321722"/>
            <a:ext cx="6667565" cy="47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1" b="1743"/>
          <a:stretch/>
        </p:blipFill>
        <p:spPr>
          <a:xfrm>
            <a:off x="6573981" y="498762"/>
            <a:ext cx="4274127" cy="6006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44" y="498762"/>
            <a:ext cx="4367428" cy="600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1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18804" y="289214"/>
            <a:ext cx="10573790" cy="708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6" y="997528"/>
            <a:ext cx="3586597" cy="5195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32" y="997528"/>
            <a:ext cx="3722150" cy="5195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13" y="997529"/>
            <a:ext cx="3777704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58" y="244668"/>
            <a:ext cx="4593060" cy="6315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33" y="244669"/>
            <a:ext cx="4592078" cy="63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3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4753" y="2235954"/>
            <a:ext cx="9875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https://ds7sar.schoolrm.ru/sveden/employees/25188/284973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3" y="2103437"/>
            <a:ext cx="10515600" cy="1325563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5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45618" y="266007"/>
            <a:ext cx="10573790" cy="581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Организация партнерского взаимодействия с родителями для решения воспитательных и образовательных задач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61" y="1475510"/>
            <a:ext cx="3732372" cy="5133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79" y="1475510"/>
            <a:ext cx="3732372" cy="51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45618" y="282633"/>
            <a:ext cx="10573790" cy="9714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 Участие инновационной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(экспериментальной деятельности)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3" y="1455023"/>
            <a:ext cx="3817856" cy="5250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07" y="1461852"/>
            <a:ext cx="6994957" cy="508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7" y="394855"/>
            <a:ext cx="3926434" cy="5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25" y="166255"/>
            <a:ext cx="3925196" cy="547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01" y="1386000"/>
            <a:ext cx="3978786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9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26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конкурсах; выставках, турнирах, соревнованиях, акциях, фестивалях.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r="2875"/>
          <a:stretch/>
        </p:blipFill>
        <p:spPr>
          <a:xfrm>
            <a:off x="1663337" y="1690688"/>
            <a:ext cx="3448593" cy="498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796" y="1690688"/>
            <a:ext cx="3626157" cy="49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21" y="365125"/>
            <a:ext cx="4392068" cy="6211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58909" y="314305"/>
            <a:ext cx="4402164" cy="626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1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65" y="365125"/>
            <a:ext cx="8741269" cy="61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2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1" y="365125"/>
            <a:ext cx="3814786" cy="54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36" y="365125"/>
            <a:ext cx="3867127" cy="54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83" y="365125"/>
            <a:ext cx="383891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612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</TotalTime>
  <Words>195</Words>
  <Application>Microsoft Office PowerPoint</Application>
  <PresentationFormat>Широкоэкранный</PresentationFormat>
  <Paragraphs>28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4. Результаты участия воспитанников в: конкурсах; выставках, турнирах, соревнованиях, акциях, фестивалях. 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публикаций. </vt:lpstr>
      <vt:lpstr>Презентация PowerPoint</vt:lpstr>
      <vt:lpstr>Презентация PowerPoint</vt:lpstr>
      <vt:lpstr>    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vospital</cp:lastModifiedBy>
  <cp:revision>72</cp:revision>
  <dcterms:created xsi:type="dcterms:W3CDTF">2017-08-25T06:36:48Z</dcterms:created>
  <dcterms:modified xsi:type="dcterms:W3CDTF">2024-02-19T11:32:47Z</dcterms:modified>
</cp:coreProperties>
</file>