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94" r:id="rId3"/>
    <p:sldId id="279" r:id="rId4"/>
    <p:sldId id="257" r:id="rId5"/>
    <p:sldId id="285" r:id="rId6"/>
    <p:sldId id="287" r:id="rId7"/>
    <p:sldId id="288" r:id="rId8"/>
    <p:sldId id="289" r:id="rId9"/>
    <p:sldId id="259" r:id="rId10"/>
    <p:sldId id="290" r:id="rId11"/>
    <p:sldId id="261" r:id="rId12"/>
    <p:sldId id="291" r:id="rId13"/>
    <p:sldId id="292" r:id="rId14"/>
    <p:sldId id="293" r:id="rId15"/>
    <p:sldId id="26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70" autoAdjust="0"/>
    <p:restoredTop sz="94660"/>
  </p:normalViewPr>
  <p:slideViewPr>
    <p:cSldViewPr snapToGrid="0">
      <p:cViewPr>
        <p:scale>
          <a:sx n="96" d="100"/>
          <a:sy n="96" d="100"/>
        </p:scale>
        <p:origin x="-58" y="33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4936" y="985961"/>
            <a:ext cx="9491491" cy="2544417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для детей</a:t>
            </a:r>
            <a:b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дошкольного старшего возраста</a:t>
            </a:r>
            <a:b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«Вирусы микробы»</a:t>
            </a:r>
            <a:b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воспитатель: Захарова О.Ю.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tatic.tildacdn.com/tild6634-6566-4534-b361-373732323033/15_1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198" y="405515"/>
            <a:ext cx="2250220" cy="241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thumbs.dreamstime.com/b/%D1%81%D0%B5%D0%BC%D0%B5%D0%BD%D0%BE%D0%B7%D0%B0%D1%87%D0%B0%D1%82%D0%BE%D0%BA-%D0%BF%D0%BE%D1%82%D0%B5%D1%85%D0%B8-460919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02" y="3657601"/>
            <a:ext cx="3039648" cy="308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thumbs.dreamstime.com/b/%D0%B2%D0%B5%D0%BA%D1%82%D0%BE%D1%80-%D0%B2%D0%B8%D1%80%D1%83%D1%81%D0%B0-%D1%88%D0%B0%D1%80%D0%B6%D0%B0-%D0%B8%D0%B7%D0%BE-%D0%B8%D1%80%D0%BE%D0%B2%D0%B0%D0%BD%D0%BD%D1%8B%D0%B9-%D1%85%D0%B0%D1%80%D0%B0%D0%BA%D1%82%D0%B5%D1%80%D0%BE%D0%BC-793575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524" y="302148"/>
            <a:ext cx="2085493" cy="189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thumbs.dreamstime.com/b/%D0%BC%D0%B8%D0%BA%D1%80%D0%BE%D0%BE%D1%80%D0%B3%D0%B0%D0%BD%D0%B8%D0%B7%D0%BC-%D1%88%D0%B0%D1%80%D0%B6%D0%B0-%D1%80%D0%BE%D0%B7%D0%BE%D0%B2%D1%8B%D0%B9-%D1%81%D0%BC%D0%B5%D1%88%D0%BD%D0%BE%D0%B9-%D1%83%D1%81%D0%BC%D0%B5%D1%85%D0%B0%D1%8F%D1%81%D1%8C-%D1%81%D0%B5%D0%BC%D0%B5%D0%BD%D0%BE%D0%B7%D0%B0%D1%87%D0%B0%D1%82%D0%BE%D0%BA-8516773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220" y="4187873"/>
            <a:ext cx="3022208" cy="217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76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99" y="513630"/>
            <a:ext cx="3371354" cy="243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280" y="2181744"/>
            <a:ext cx="1510746" cy="1328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720" y="611641"/>
            <a:ext cx="2793120" cy="223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030" y="2073201"/>
            <a:ext cx="1898502" cy="154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79096" y="2403873"/>
            <a:ext cx="1391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/>
          </a:p>
          <a:p>
            <a:r>
              <a:rPr lang="ru-RU" sz="1200" dirty="0" smtClean="0"/>
              <a:t>Вот это- Ангина!</a:t>
            </a:r>
            <a:endParaRPr lang="ru-RU" sz="1200" dirty="0"/>
          </a:p>
        </p:txBody>
      </p:sp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36" y="3798694"/>
            <a:ext cx="2630280" cy="197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35" y="3706170"/>
            <a:ext cx="2870421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79096" y="5176345"/>
            <a:ext cx="1915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/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Вот это  - микроб- кашля!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30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7220" y="254443"/>
            <a:ext cx="9462053" cy="235358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ru-RU" dirty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chemeClr val="accent2"/>
                </a:solidFill>
              </a:rPr>
              <a:t> 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все-таки заболели, помните о том, что один больной человек может 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заразить    еще нескольких. При 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любом заболевании больному предписывается постельный 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 или домашнее 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лечение. </a:t>
            </a:r>
            <a:endParaRPr lang="ru-RU" sz="22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</a:t>
            </a:r>
            <a:r>
              <a:rPr lang="ru-RU" sz="2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при чихании или  кашле микробы разлетаются на несколько метров, заражая окружающих. Но стоит прикрыть рот обычным носовым платком, и больных станет меньше. Но в любом случае необходимо посетить </a:t>
            </a:r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врача.</a:t>
            </a:r>
            <a:endParaRPr lang="ru-RU" sz="2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2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88" y="2671638"/>
            <a:ext cx="4434874" cy="33621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446" y="2886322"/>
            <a:ext cx="3415023" cy="350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2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accent2"/>
                </a:solidFill>
              </a:rPr>
              <a:t>.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избежать попадания микробов через руки в организм нужно чаще мыть руки.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943847" y="3363402"/>
            <a:ext cx="3212328" cy="2677960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722" y="3384494"/>
            <a:ext cx="2894273" cy="252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315" y="2260628"/>
            <a:ext cx="3256057" cy="2693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87" y="2419654"/>
            <a:ext cx="3104155" cy="2633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288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Овощи и фрукты –полезные продукты.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876508"/>
            <a:ext cx="8596668" cy="4349364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Чистота залог здоровья!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Каждый раз перед едой,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Нужно фрукты мыть с водой!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Чтобы быть здоровым сильным,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Мой лицо и руки с мылом.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Будь аккуратен, забудь лень!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Чисти зубы каждый день!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731" y="1232453"/>
            <a:ext cx="5072931" cy="4723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24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461176"/>
            <a:ext cx="8596668" cy="1469224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нужно делать чтобы быть здоровым!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8409" y="1296062"/>
            <a:ext cx="7830562" cy="532737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89" y="1296062"/>
            <a:ext cx="8325016" cy="545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72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0366" y="0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466" y="2360709"/>
            <a:ext cx="4552950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6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803081"/>
            <a:ext cx="8596668" cy="1447137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презентации:</a:t>
            </a:r>
            <a:b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представления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детей, почему болеет человек, о том, что многие болезни вызывают микробы и вирусы.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детей с тем как выглядят микробы, как избежать их попадания в организм человека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Закреплять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о здоровье и здоровом образе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жизни.</a:t>
            </a:r>
          </a:p>
          <a:p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оспитывать культурно-гигиенические навыки.</a:t>
            </a:r>
          </a:p>
        </p:txBody>
      </p:sp>
      <p:pic>
        <p:nvPicPr>
          <p:cNvPr id="1028" name="Picture 4" descr="https://im0-tub-ru.yandex.net/i?id=d74d1c96384b45f65a4efd8ab749360e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817" y="4325510"/>
            <a:ext cx="2835726" cy="243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46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76" y="2401293"/>
            <a:ext cx="6392255" cy="35982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543371" y="5867872"/>
            <a:ext cx="43612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Расскажите, кто из вас болел?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2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Болеть приятно или не очень?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2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Как вы себя чувствовали во время болезни?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70560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человек в своей жизни хотя бы один раз переносит какое-нибудь заболевание.</a:t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07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3956" y="357809"/>
            <a:ext cx="8961119" cy="6500190"/>
          </a:xfrm>
          <a:solidFill>
            <a:schemeClr val="bg1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нашем мире живет очень много микроорганизмов. Они живут в воздухе, почве, воде. Микроорганизмы – это мельчайшие существа, видимые лишь с помощью удивительного прибора –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микроскопа.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04" y="1701580"/>
            <a:ext cx="9406393" cy="492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56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Микробы бывают друзьями и врагами.</a:t>
            </a:r>
            <a:b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друзей микробов молоко превращается в йогурт или кефир. Такие бактерии живут в кишечнике или желудке, помогая переваривать пищу.</a:t>
            </a:r>
            <a:endParaRPr lang="ru-RU" sz="20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61" y="2186609"/>
            <a:ext cx="4253947" cy="3927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787" y="2186609"/>
            <a:ext cx="4214190" cy="3864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897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Злые враги размножаются очень быстро. Микробы съедают всё даже краску. Враги микробы питаются самим человеком. Если злых микробов мало, то человек может их победить.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61" y="2154803"/>
            <a:ext cx="4175761" cy="3943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982" y="2154804"/>
            <a:ext cx="4301656" cy="3814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900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микробов нет ни рук, ни ног, ни рта.</a:t>
            </a:r>
            <a:b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Это просто шарики или палочки.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12" y="1773141"/>
            <a:ext cx="8595359" cy="418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320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147638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микробы  и вирусы попадают в организм.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28" y="3938875"/>
            <a:ext cx="3085106" cy="2458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875" y="1644949"/>
            <a:ext cx="2981739" cy="229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874" y="4137573"/>
            <a:ext cx="2981739" cy="226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28" y="1645920"/>
            <a:ext cx="3085106" cy="2190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711" y="2592124"/>
            <a:ext cx="3209676" cy="269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24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ты ослаблен или переохлажден, микробы легко проникают в твой организм и неплохо там устраиваются. И тут начинается праздник микробов.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3568" y="2160589"/>
            <a:ext cx="8309113" cy="3880773"/>
          </a:xfrm>
        </p:spPr>
        <p:txBody>
          <a:bodyPr>
            <a:normAutofit/>
          </a:bodyPr>
          <a:lstStyle/>
          <a:p>
            <a:endParaRPr lang="ru-RU" sz="200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69" y="1526650"/>
            <a:ext cx="8380674" cy="461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9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1796</TotalTime>
  <Words>304</Words>
  <Application>Microsoft Office PowerPoint</Application>
  <PresentationFormat>Произвольный</PresentationFormat>
  <Paragraphs>35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Грань</vt:lpstr>
      <vt:lpstr>Презентация для детей  дошкольного старшего возраста «Вирусы микробы»  Подготовила воспитатель: Захарова О.Ю.</vt:lpstr>
      <vt:lpstr>Цель презентации: сформировать представления детей, почему болеет человек, о том, что многие болезни вызывают микробы и вирусы. </vt:lpstr>
      <vt:lpstr>Каждый человек в своей жизни хотя бы один раз переносит какое-нибудь заболевание. </vt:lpstr>
      <vt:lpstr>Презентация PowerPoint</vt:lpstr>
      <vt:lpstr>Микробы бывают друзьями и врагами. От друзей микробов молоко превращается в йогурт или кефир. Такие бактерии живут в кишечнике или желудке, помогая переваривать пищу.</vt:lpstr>
      <vt:lpstr>Злые враги размножаются очень быстро. Микробы съедают всё даже краску. Враги микробы питаются самим человеком. Если злых микробов мало, то человек может их победить.</vt:lpstr>
      <vt:lpstr>У микробов нет ни рук, ни ног, ни рта.  Это просто шарики или палочки.</vt:lpstr>
      <vt:lpstr>Как микробы  и вирусы попадают в организм.</vt:lpstr>
      <vt:lpstr>Если ты ослаблен или переохлажден, микробы легко проникают в твой организм и неплохо там устраиваются. И тут начинается праздник микробов. </vt:lpstr>
      <vt:lpstr>Презентация PowerPoint</vt:lpstr>
      <vt:lpstr>Презентация PowerPoint</vt:lpstr>
      <vt:lpstr>Чтобы избежать попадания микробов через руки в организм нужно чаще мыть руки.</vt:lpstr>
      <vt:lpstr>Овощи и фрукты –полезные продукты.</vt:lpstr>
      <vt:lpstr>Что нужно делать чтобы быть здоровым!</vt:lpstr>
      <vt:lpstr>  Спасибо за внимание!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Микробы и вирусы.</dc:title>
  <dc:creator>Оля Захарова</dc:creator>
  <cp:lastModifiedBy>Оля</cp:lastModifiedBy>
  <cp:revision>72</cp:revision>
  <dcterms:created xsi:type="dcterms:W3CDTF">2017-10-28T14:16:46Z</dcterms:created>
  <dcterms:modified xsi:type="dcterms:W3CDTF">2020-04-28T07:38:56Z</dcterms:modified>
</cp:coreProperties>
</file>