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DC792F7-1A35-4E64-A7FA-D34B2CA95E09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75A83A2-C963-4FDC-8000-6AA249A81B7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792F7-1A35-4E64-A7FA-D34B2CA95E09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A83A2-C963-4FDC-8000-6AA249A81B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DC792F7-1A35-4E64-A7FA-D34B2CA95E09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5A83A2-C963-4FDC-8000-6AA249A81B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792F7-1A35-4E64-A7FA-D34B2CA95E09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A83A2-C963-4FDC-8000-6AA249A81B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DC792F7-1A35-4E64-A7FA-D34B2CA95E09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75A83A2-C963-4FDC-8000-6AA249A81B7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792F7-1A35-4E64-A7FA-D34B2CA95E09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A83A2-C963-4FDC-8000-6AA249A81B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792F7-1A35-4E64-A7FA-D34B2CA95E09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A83A2-C963-4FDC-8000-6AA249A81B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792F7-1A35-4E64-A7FA-D34B2CA95E09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A83A2-C963-4FDC-8000-6AA249A81B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DC792F7-1A35-4E64-A7FA-D34B2CA95E09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A83A2-C963-4FDC-8000-6AA249A81B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792F7-1A35-4E64-A7FA-D34B2CA95E09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A83A2-C963-4FDC-8000-6AA249A81B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792F7-1A35-4E64-A7FA-D34B2CA95E09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A83A2-C963-4FDC-8000-6AA249A81B7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DC792F7-1A35-4E64-A7FA-D34B2CA95E09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75A83A2-C963-4FDC-8000-6AA249A81B7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Эффективные способы вовлечения родителей в жизнь детского сада для создания единого образовательного пространства</a:t>
            </a:r>
            <a:br>
              <a:rPr lang="ru-RU" sz="2400" dirty="0" smtClean="0"/>
            </a:br>
            <a:r>
              <a:rPr lang="ru-RU" sz="2400" dirty="0" smtClean="0"/>
              <a:t>(Образовательная афиша)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l"/>
            <a:r>
              <a:rPr lang="ru-RU" sz="5100" dirty="0" smtClean="0"/>
              <a:t>Подготовила : Воспитатель МБДОУ «Ромодановский детский сад комбинированного вида» </a:t>
            </a:r>
            <a:r>
              <a:rPr lang="ru-RU" sz="5100" dirty="0" err="1" smtClean="0"/>
              <a:t>Матюнина</a:t>
            </a:r>
            <a:r>
              <a:rPr lang="ru-RU" sz="5100" dirty="0" smtClean="0"/>
              <a:t> Е.А.</a:t>
            </a:r>
            <a:endParaRPr lang="ru-RU" sz="5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02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864" b="12864"/>
          <a:stretch>
            <a:fillRect/>
          </a:stretch>
        </p:blipFill>
        <p:spPr>
          <a:xfrm>
            <a:off x="1857356" y="71390"/>
            <a:ext cx="5715040" cy="678661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lide_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>
          <a:xfrm>
            <a:off x="285720" y="214290"/>
            <a:ext cx="8358246" cy="642942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286256"/>
            <a:ext cx="6255488" cy="15716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071546"/>
            <a:ext cx="6679378" cy="414340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Афиша</a:t>
            </a:r>
            <a:r>
              <a:rPr lang="ru-RU" sz="2400" dirty="0" smtClean="0"/>
              <a:t> должна меняться перед началом каждого тематического периода, согласно годового и комплексно-тематического плана (но не реже 2 раз в месяц).</a:t>
            </a:r>
          </a:p>
          <a:p>
            <a:pPr algn="l"/>
            <a:r>
              <a:rPr lang="ru-RU" sz="2400" dirty="0" smtClean="0"/>
              <a:t>Лучше всего, размещать афишу в раздевальной комнате группы,  в зоне «ожидания» для родителей. Желательно, напротив входной двери на планшете, стенде, магнитной доске. Так нужная информация будет сразу попадаться родителям на глаза и привлекать их </a:t>
            </a:r>
            <a:r>
              <a:rPr lang="ru-RU" sz="2400" dirty="0" smtClean="0"/>
              <a:t>внимание.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1000108"/>
            <a:ext cx="4143372" cy="2286016"/>
          </a:xfrm>
        </p:spPr>
        <p:txBody>
          <a:bodyPr/>
          <a:lstStyle/>
          <a:p>
            <a:r>
              <a:rPr lang="ru-RU" dirty="0" smtClean="0"/>
              <a:t>Результативность сотрудничества семьи и ДОУ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копия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в </a:t>
            </a:r>
            <a:r>
              <a:rPr lang="ru-RU" dirty="0" err="1" smtClean="0"/>
              <a:t>флешмобе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«Дедушка и </a:t>
            </a:r>
            <a:r>
              <a:rPr lang="ru-RU" dirty="0" err="1" smtClean="0"/>
              <a:t>я-лучшие</a:t>
            </a:r>
            <a:r>
              <a:rPr lang="ru-RU" dirty="0" smtClean="0"/>
              <a:t> друзья»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YkZf9N4KXS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9" b="19"/>
          <a:stretch>
            <a:fillRect/>
          </a:stretch>
        </p:blipFill>
        <p:spPr>
          <a:xfrm>
            <a:off x="195908" y="1041002"/>
            <a:ext cx="4674014" cy="467401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     сад памяти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сад пямяти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14" b="12514"/>
          <a:stretch>
            <a:fillRect/>
          </a:stretch>
        </p:blipFill>
        <p:spPr>
          <a:xfrm>
            <a:off x="337036" y="714356"/>
            <a:ext cx="5500726" cy="550072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Взаимосвязь с родителями и воспитанниками на дистанционном обучении.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анге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1864" r="21864"/>
          <a:stretch>
            <a:fillRect/>
          </a:stretch>
        </p:blipFill>
        <p:spPr>
          <a:xfrm>
            <a:off x="53032" y="1041002"/>
            <a:ext cx="4816890" cy="481689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ева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909" b="21909"/>
          <a:stretch>
            <a:fillRect/>
          </a:stretch>
        </p:blipFill>
        <p:spPr>
          <a:xfrm>
            <a:off x="663682" y="326622"/>
            <a:ext cx="5980020" cy="598002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366714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В результате, родители становятся не наблюдателями и зрителями, а активными участниками в жизни своих детей и в образовательной деятельности ДОУ.</a:t>
            </a:r>
          </a:p>
          <a:p>
            <a:pPr algn="l"/>
            <a:endParaRPr lang="ru-RU" sz="2800" dirty="0" smtClean="0"/>
          </a:p>
          <a:p>
            <a:pPr algn="l"/>
            <a:r>
              <a:rPr lang="ru-RU" sz="2800" dirty="0" smtClean="0"/>
              <a:t>Участие в мероприятиях, </a:t>
            </a:r>
            <a:r>
              <a:rPr lang="ru-RU" sz="2800" dirty="0" err="1" smtClean="0"/>
              <a:t>сплачает</a:t>
            </a:r>
            <a:r>
              <a:rPr lang="ru-RU" sz="2800" dirty="0" smtClean="0"/>
              <a:t> семьи, появляется желание активного сотворчества как в ДОУ, так и в семье.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«Могучая духовная сила воспитания заложена в том, что дети учатся смотреть на мир глазами родителей. Только в совместной деятельности родители лучше узнают своих детей, становятся ближе».</a:t>
            </a:r>
          </a:p>
          <a:p>
            <a:r>
              <a:rPr lang="ru-RU" sz="3200" dirty="0" smtClean="0"/>
              <a:t>                     В. А. Сухомлинский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i="1" u="sng" dirty="0" smtClean="0"/>
              <a:t>Цель :</a:t>
            </a:r>
            <a:r>
              <a:rPr lang="ru-RU" dirty="0" smtClean="0"/>
              <a:t> создание условий для благоприятного климата взаимодействия с родителями, вовлечение семьи в единое образовательное пространство, установление доверительных, партнерских взаимоотношений с родителями.</a:t>
            </a:r>
          </a:p>
          <a:p>
            <a:r>
              <a:rPr lang="ru-RU" b="1" i="1" u="sng" dirty="0" smtClean="0"/>
              <a:t>Задачи:</a:t>
            </a:r>
          </a:p>
          <a:p>
            <a:r>
              <a:rPr lang="ru-RU" dirty="0" smtClean="0"/>
              <a:t>-установление партнерских отношений с семьей каждого воспитанника;</a:t>
            </a:r>
          </a:p>
          <a:p>
            <a:r>
              <a:rPr lang="ru-RU" dirty="0" smtClean="0"/>
              <a:t>-объединение усилий для развития и воспитания детей;</a:t>
            </a:r>
          </a:p>
          <a:p>
            <a:r>
              <a:rPr lang="ru-RU" dirty="0" smtClean="0"/>
              <a:t>-создание атмосферы взаимопонимания, общности интересов, эмоциональной </a:t>
            </a:r>
            <a:r>
              <a:rPr lang="ru-RU" dirty="0" err="1" smtClean="0"/>
              <a:t>взаимоподдержки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-активизация и обогащение воспитательных умений родителей.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Формы вовлечения родителей в единое образовательное пространство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929198"/>
            <a:ext cx="6829444" cy="13954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286644" y="6500834"/>
            <a:ext cx="642942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b="1" i="1" dirty="0" smtClean="0"/>
              <a:t>Педагогическое образование родителей</a:t>
            </a:r>
          </a:p>
          <a:p>
            <a:r>
              <a:rPr lang="ru-RU" sz="1800" dirty="0" smtClean="0"/>
              <a:t>Дни открытых дверей </a:t>
            </a:r>
          </a:p>
          <a:p>
            <a:r>
              <a:rPr lang="ru-RU" sz="1800" dirty="0" smtClean="0"/>
              <a:t>Родительские собрания</a:t>
            </a:r>
          </a:p>
          <a:p>
            <a:r>
              <a:rPr lang="ru-RU" sz="1800" dirty="0" smtClean="0"/>
              <a:t>Индивидуальное консультирование</a:t>
            </a: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b="1" i="1" u="sng" dirty="0" smtClean="0"/>
              <a:t>Педагогическая поддержка родителей</a:t>
            </a:r>
          </a:p>
          <a:p>
            <a:r>
              <a:rPr lang="ru-RU" sz="1800" dirty="0" smtClean="0"/>
              <a:t>Выпуск бюллетеней, информационных листков</a:t>
            </a:r>
          </a:p>
          <a:p>
            <a:r>
              <a:rPr lang="ru-RU" sz="1800" dirty="0" smtClean="0"/>
              <a:t>Обновление рубрики «Советуют специалисты» на официальном сайте учреждения</a:t>
            </a:r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71679"/>
            <a:ext cx="7786710" cy="407196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-выставки детского и совместного детско-родительского творчества;</a:t>
            </a:r>
            <a:br>
              <a:rPr lang="ru-RU" sz="2400" dirty="0" smtClean="0"/>
            </a:br>
            <a:r>
              <a:rPr lang="ru-RU" sz="2400" dirty="0" smtClean="0"/>
              <a:t>-мастер-классы для родителей, для родителей и детей;</a:t>
            </a:r>
            <a:br>
              <a:rPr lang="ru-RU" sz="2400" dirty="0" smtClean="0"/>
            </a:br>
            <a:r>
              <a:rPr lang="ru-RU" sz="2400" dirty="0" smtClean="0"/>
              <a:t>-Совместная конструктивная деятельность детей и родителей;</a:t>
            </a:r>
            <a:br>
              <a:rPr lang="ru-RU" sz="2400" dirty="0" smtClean="0"/>
            </a:br>
            <a:r>
              <a:rPr lang="ru-RU" sz="2400" dirty="0" smtClean="0"/>
              <a:t>-семейные праздники</a:t>
            </a:r>
            <a:br>
              <a:rPr lang="ru-RU" sz="2400" dirty="0" smtClean="0"/>
            </a:br>
            <a:r>
              <a:rPr lang="ru-RU" sz="2400" dirty="0" smtClean="0"/>
              <a:t>-творческие конкурсы;</a:t>
            </a:r>
            <a:br>
              <a:rPr lang="ru-RU" sz="2400" dirty="0" smtClean="0"/>
            </a:br>
            <a:r>
              <a:rPr lang="ru-RU" sz="2400" dirty="0" smtClean="0"/>
              <a:t>-образовательные проекты.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00" y="428605"/>
            <a:ext cx="6322188" cy="1214446"/>
          </a:xfrm>
        </p:spPr>
        <p:txBody>
          <a:bodyPr>
            <a:noAutofit/>
          </a:bodyPr>
          <a:lstStyle/>
          <a:p>
            <a:pPr algn="ctr"/>
            <a:r>
              <a:rPr lang="ru-RU" sz="2800" i="1" u="sng" dirty="0" smtClean="0"/>
              <a:t>Вовлечение семьи в образовательную деятельность:</a:t>
            </a:r>
            <a:endParaRPr lang="ru-RU" sz="2800" i="1" u="sng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1143000"/>
            <a:ext cx="3674594" cy="2057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Информационная осведомленность-первый шаг к сотрудничеству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Образовательная афиша</a:t>
            </a:r>
            <a:endParaRPr lang="ru-RU" sz="3200" dirty="0"/>
          </a:p>
        </p:txBody>
      </p:sp>
      <p:pic>
        <p:nvPicPr>
          <p:cNvPr id="5" name="Рисунок 4" descr="1049891-17af79b570c00e80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896" r="9896"/>
          <a:stretch>
            <a:fillRect/>
          </a:stretch>
        </p:blipFill>
        <p:spPr>
          <a:xfrm>
            <a:off x="285720" y="1142984"/>
            <a:ext cx="4602576" cy="460257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71538" y="5715016"/>
            <a:ext cx="625075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381001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>Образовательная афиша</a:t>
            </a:r>
            <a:r>
              <a:rPr lang="ru-RU" sz="2800" dirty="0" smtClean="0"/>
              <a:t> – это форма развития конструктивного взаимодействия педагогов и родителей, с целью вовлечения родителей (законных представителей) обучающихся в образовательный процесс ДОО. </a:t>
            </a:r>
            <a:r>
              <a:rPr lang="ru-RU" sz="2800" i="1" u="sng" dirty="0" smtClean="0"/>
              <a:t>Образовательная афиша </a:t>
            </a:r>
            <a:r>
              <a:rPr lang="ru-RU" sz="2800" dirty="0" smtClean="0"/>
              <a:t>знакомит родителей  с  тематическими неделями в группе и теми мероприятиями, которые могут посетить родители как активные участники.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109356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Образовательная афиша – это </a:t>
            </a:r>
            <a:r>
              <a:rPr lang="ru-RU" sz="2800" dirty="0" err="1" smtClean="0"/>
              <a:t>постер</a:t>
            </a:r>
            <a:r>
              <a:rPr lang="ru-RU" sz="2800" dirty="0" smtClean="0"/>
              <a:t>, плакат, афиша, лист бумаги </a:t>
            </a:r>
            <a:r>
              <a:rPr lang="ru-RU" sz="2800" i="1" dirty="0" smtClean="0"/>
              <a:t>(А4)</a:t>
            </a:r>
            <a:r>
              <a:rPr lang="ru-RU" sz="2800" dirty="0" smtClean="0"/>
              <a:t>  на котором написаны образовательные  мероприятия с указанием места, даты и времени проведения. Информация дается крупным печатным шрифтом на цветном фоне (предпочтительно светлом), тема выделяется цветом и размером. А также может быть краткое описание данного мероприятия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ag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398" b="13398"/>
          <a:stretch>
            <a:fillRect/>
          </a:stretch>
        </p:blipFill>
        <p:spPr>
          <a:xfrm>
            <a:off x="122722" y="214290"/>
            <a:ext cx="6143668" cy="642942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88</TotalTime>
  <Words>267</Words>
  <Application>Microsoft Office PowerPoint</Application>
  <PresentationFormat>Экран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Эффективные способы вовлечения родителей в жизнь детского сада для создания единого образовательного пространства (Образовательная афиша)</vt:lpstr>
      <vt:lpstr>Слайд 2</vt:lpstr>
      <vt:lpstr>Слайд 3</vt:lpstr>
      <vt:lpstr>Формы вовлечения родителей в единое образовательное пространство</vt:lpstr>
      <vt:lpstr>-выставки детского и совместного детско-родительского творчества; -мастер-классы для родителей, для родителей и детей; -Совместная конструктивная деятельность детей и родителей; -семейные праздники -творческие конкурсы; -образовательные проекты. </vt:lpstr>
      <vt:lpstr>Информационная осведомленность-первый шаг к сотрудничеству</vt:lpstr>
      <vt:lpstr>Слайд 7</vt:lpstr>
      <vt:lpstr>Образовательная афиша – это постер, плакат, афиша, лист бумаги (А4)  на котором написаны образовательные  мероприятия с указанием места, даты и времени проведения. Информация дается крупным печатным шрифтом на цветном фоне (предпочтительно светлом), тема выделяется цветом и размером. А также может быть краткое описание данного мероприятия.  </vt:lpstr>
      <vt:lpstr>Слайд 9</vt:lpstr>
      <vt:lpstr>Слайд 10</vt:lpstr>
      <vt:lpstr>Слайд 11</vt:lpstr>
      <vt:lpstr>Слайд 12</vt:lpstr>
      <vt:lpstr>Результативность сотрудничества семьи и ДОУ</vt:lpstr>
      <vt:lpstr>Участие в флешмобе «Дедушка и я-лучшие друзья»</vt:lpstr>
      <vt:lpstr>      сад памяти</vt:lpstr>
      <vt:lpstr>Взаимосвязь с родителями и воспитанниками на дистанционном обучении.</vt:lpstr>
      <vt:lpstr>Слайд 17</vt:lpstr>
      <vt:lpstr>Слайд 18</vt:lpstr>
      <vt:lpstr>Спасибо за внимание!!!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способы вовлечения родителей в жизнь детского сада для создания единого образовательного пространства (Образовательная афиша)</dc:title>
  <dc:creator>КСЮША</dc:creator>
  <cp:lastModifiedBy>КСЮША</cp:lastModifiedBy>
  <cp:revision>9</cp:revision>
  <dcterms:created xsi:type="dcterms:W3CDTF">2022-01-23T11:13:05Z</dcterms:created>
  <dcterms:modified xsi:type="dcterms:W3CDTF">2022-01-23T12:41:09Z</dcterms:modified>
</cp:coreProperties>
</file>