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22.08.2022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22.08.2022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22.08.2022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22.08.2022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22.08.2022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1142984"/>
            <a:ext cx="6986582" cy="164307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Психолого-педагогическое формирование самооценки в младшем школьном возрасте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36" y="4071942"/>
            <a:ext cx="6172200" cy="13716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Подготовила: Леонтьева Валентина Сергеевна,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МОУ «Средняя общеобразовательная школа №8»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 о. Саранск </a:t>
            </a:r>
          </a:p>
          <a:p>
            <a:pPr algn="ctr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1455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Спасибо за внимание!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Цветные огоньки «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Сфетофор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714612" y="1285860"/>
            <a:ext cx="5972188" cy="484030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«Стоп! Мне нужна помощь!»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«Нужна небольшая помощь»</a:t>
            </a:r>
          </a:p>
          <a:p>
            <a:pPr>
              <a:spcBef>
                <a:spcPts val="600"/>
              </a:spcBef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«Можно двигаться дальше»</a:t>
            </a:r>
          </a:p>
          <a:p>
            <a:pPr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1174" t="32736" r="29667" b="31021"/>
          <a:stretch>
            <a:fillRect/>
          </a:stretch>
        </p:blipFill>
        <p:spPr bwMode="auto">
          <a:xfrm rot="5400000">
            <a:off x="-1032510" y="3032718"/>
            <a:ext cx="4893503" cy="1685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«Говорящие рисунки»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Описание: hello_html_m3fe5e06c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428868"/>
            <a:ext cx="5505480" cy="186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22511" t="29297" r="31369" b="7803"/>
          <a:stretch>
            <a:fillRect/>
          </a:stretch>
        </p:blipFill>
        <p:spPr bwMode="auto">
          <a:xfrm>
            <a:off x="642909" y="500042"/>
            <a:ext cx="7546489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Работа с эталонами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Валентина\Desktop\295650436000250.jpg"/>
          <p:cNvPicPr>
            <a:picLocks noChangeAspect="1" noChangeArrowheads="1"/>
          </p:cNvPicPr>
          <p:nvPr/>
        </p:nvPicPr>
        <p:blipFill>
          <a:blip r:embed="rId2"/>
          <a:srcRect r="51936"/>
          <a:stretch>
            <a:fillRect/>
          </a:stretch>
        </p:blipFill>
        <p:spPr bwMode="auto">
          <a:xfrm>
            <a:off x="2857488" y="1071545"/>
            <a:ext cx="3786214" cy="5469157"/>
          </a:xfrm>
          <a:prstGeom prst="rect">
            <a:avLst/>
          </a:prstGeom>
          <a:noFill/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4143372" y="3000372"/>
            <a:ext cx="142876" cy="1588"/>
          </a:xfrm>
          <a:prstGeom prst="line">
            <a:avLst/>
          </a:prstGeom>
          <a:ln w="254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500562" y="3000372"/>
            <a:ext cx="142876" cy="1588"/>
          </a:xfrm>
          <a:prstGeom prst="line">
            <a:avLst/>
          </a:prstGeom>
          <a:ln w="254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929190" y="3000372"/>
            <a:ext cx="142876" cy="1588"/>
          </a:xfrm>
          <a:prstGeom prst="line">
            <a:avLst/>
          </a:prstGeom>
          <a:ln w="254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643570" y="3000372"/>
            <a:ext cx="142876" cy="1588"/>
          </a:xfrm>
          <a:prstGeom prst="line">
            <a:avLst/>
          </a:prstGeom>
          <a:ln w="254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857620" y="3000372"/>
            <a:ext cx="142876" cy="1588"/>
          </a:xfrm>
          <a:prstGeom prst="line">
            <a:avLst/>
          </a:prstGeom>
          <a:ln w="254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286380" y="3000372"/>
            <a:ext cx="142876" cy="1588"/>
          </a:xfrm>
          <a:prstGeom prst="line">
            <a:avLst/>
          </a:prstGeom>
          <a:ln w="254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 «Волшебные линеечки»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Описание: hello_html_m4c16f5dd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285992"/>
            <a:ext cx="6000792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-21433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«Лесенка успеха»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Валентина\Desktop\30218866.png"/>
          <p:cNvPicPr>
            <a:picLocks noChangeAspect="1" noChangeArrowheads="1"/>
          </p:cNvPicPr>
          <p:nvPr/>
        </p:nvPicPr>
        <p:blipFill>
          <a:blip r:embed="rId2"/>
          <a:srcRect t="19758"/>
          <a:stretch>
            <a:fillRect/>
          </a:stretch>
        </p:blipFill>
        <p:spPr bwMode="auto">
          <a:xfrm>
            <a:off x="0" y="1357298"/>
            <a:ext cx="5500726" cy="3219551"/>
          </a:xfrm>
          <a:prstGeom prst="rect">
            <a:avLst/>
          </a:prstGeom>
          <a:noFill/>
        </p:spPr>
      </p:pic>
      <p:pic>
        <p:nvPicPr>
          <p:cNvPr id="4" name="Рисунок 3" descr="Описание: hello_html_41520e04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3714752"/>
            <a:ext cx="585791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«Шкала  знаний»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 - правильность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 - красота 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 - старание 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Т - трудность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Лист самооценки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72518" cy="487375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 научился ...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было интересно…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было трудно ...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могу похвалить одноклассников за то, что ...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больше всего мне понравилось ...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особенно хорошо мне удалось...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свой результат могу оценить как...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67</TotalTime>
  <Words>107</Words>
  <PresentationFormat>Экран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Психолого-педагогическое формирование самооценки в младшем школьном возрасте </vt:lpstr>
      <vt:lpstr>Цветные огоньки «Сфетофор»</vt:lpstr>
      <vt:lpstr>«Говорящие рисунки» </vt:lpstr>
      <vt:lpstr>Слайд 4</vt:lpstr>
      <vt:lpstr> «Работа с эталонами» </vt:lpstr>
      <vt:lpstr>  «Волшебные линеечки»</vt:lpstr>
      <vt:lpstr>«Лесенка успеха»</vt:lpstr>
      <vt:lpstr>«Шкала  знаний» </vt:lpstr>
      <vt:lpstr>Лист самооценки </vt:lpstr>
      <vt:lpstr>Спасибо за внимание!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Психолого-педагогическое формирование самооценки в младшем школьном возрасте </dc:title>
  <dc:creator>Валентина</dc:creator>
  <cp:lastModifiedBy>Валентина</cp:lastModifiedBy>
  <cp:revision>21</cp:revision>
  <dcterms:created xsi:type="dcterms:W3CDTF">2022-08-22T17:41:21Z</dcterms:created>
  <dcterms:modified xsi:type="dcterms:W3CDTF">2022-08-22T19:03:15Z</dcterms:modified>
</cp:coreProperties>
</file>