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9" r:id="rId4"/>
    <p:sldId id="276" r:id="rId5"/>
    <p:sldId id="268" r:id="rId6"/>
    <p:sldId id="259" r:id="rId7"/>
    <p:sldId id="260" r:id="rId8"/>
    <p:sldId id="262" r:id="rId9"/>
    <p:sldId id="277" r:id="rId10"/>
    <p:sldId id="263" r:id="rId11"/>
    <p:sldId id="264" r:id="rId12"/>
    <p:sldId id="265" r:id="rId13"/>
    <p:sldId id="266" r:id="rId14"/>
    <p:sldId id="267" r:id="rId15"/>
    <p:sldId id="271" r:id="rId16"/>
    <p:sldId id="272" r:id="rId17"/>
    <p:sldId id="274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83" autoAdjust="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4EC2-31F7-4AD2-B436-549B8B71E10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375B-29DA-4E78-A2D9-E639680CE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56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4EC2-31F7-4AD2-B436-549B8B71E10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375B-29DA-4E78-A2D9-E639680CE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78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4EC2-31F7-4AD2-B436-549B8B71E10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375B-29DA-4E78-A2D9-E639680CE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33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4EC2-31F7-4AD2-B436-549B8B71E10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375B-29DA-4E78-A2D9-E639680CE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1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4EC2-31F7-4AD2-B436-549B8B71E10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375B-29DA-4E78-A2D9-E639680CE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97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4EC2-31F7-4AD2-B436-549B8B71E10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375B-29DA-4E78-A2D9-E639680CE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8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4EC2-31F7-4AD2-B436-549B8B71E10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375B-29DA-4E78-A2D9-E639680CE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2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4EC2-31F7-4AD2-B436-549B8B71E10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375B-29DA-4E78-A2D9-E639680CE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25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4EC2-31F7-4AD2-B436-549B8B71E10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375B-29DA-4E78-A2D9-E639680CE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7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4EC2-31F7-4AD2-B436-549B8B71E10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375B-29DA-4E78-A2D9-E639680CE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82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4EC2-31F7-4AD2-B436-549B8B71E10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375B-29DA-4E78-A2D9-E639680CE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10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A4EC2-31F7-4AD2-B436-549B8B71E10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1375B-29DA-4E78-A2D9-E639680CE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71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2.wp.com/files.123freevectors.com/wp-content/original/119321-colorful-abstract-background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" y="0"/>
            <a:ext cx="9143770" cy="689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«Детский сад №99 комбинированного вида»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Трясучкина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Ивановна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инструктор по физической культуре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квалификационная категория)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309634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678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1062">
        <p14:reveal thruBlk="1"/>
      </p:transition>
    </mc:Choice>
    <mc:Fallback xmlns="">
      <p:transition spd="slow" advClick="0" advTm="110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2.wp.com/files.123freevectors.com/wp-content/original/119321-colorful-abstract-background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" y="0"/>
            <a:ext cx="9143770" cy="689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«Народные подвижные игры»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1" y="1600200"/>
            <a:ext cx="3693318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56" y="1600200"/>
            <a:ext cx="3748087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63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7957">
        <p:wipe/>
      </p:transition>
    </mc:Choice>
    <mc:Fallback xmlns="">
      <p:transition advTm="7957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2.wp.com/files.123freevectors.com/wp-content/original/119321-colorful-abstract-background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" y="0"/>
            <a:ext cx="9143770" cy="689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«Народные подвижные игры»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93" y="1600200"/>
            <a:ext cx="32000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06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7481">
        <p:wipe/>
      </p:transition>
    </mc:Choice>
    <mc:Fallback xmlns="">
      <p:transition advTm="7481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2.wp.com/files.123freevectors.com/wp-content/original/119321-colorful-abstract-background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" y="0"/>
            <a:ext cx="9143770" cy="689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«Народные подвижные игры»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92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7514">
        <p:wipe/>
      </p:transition>
    </mc:Choice>
    <mc:Fallback xmlns="">
      <p:transition advTm="7514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2.wp.com/files.123freevectors.com/wp-content/original/119321-colorful-abstract-background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" y="0"/>
            <a:ext cx="9143770" cy="689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«Народные подвижные игры»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02" y="1600200"/>
            <a:ext cx="339659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6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7956">
        <p:wipe/>
      </p:transition>
    </mc:Choice>
    <mc:Fallback xmlns="">
      <p:transition advTm="7956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2.wp.com/files.123freevectors.com/wp-content/original/119321-colorful-abstract-background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" y="0"/>
            <a:ext cx="9143770" cy="689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«Народные подвижные игры»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67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364">
        <p:wipe/>
      </p:transition>
    </mc:Choice>
    <mc:Fallback xmlns="">
      <p:transition advTm="9364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2.wp.com/files.123freevectors.com/wp-content/original/119321-colorful-abstract-background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" y="0"/>
            <a:ext cx="9143770" cy="689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img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115"/>
            <a:ext cx="4815154" cy="628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79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7770">
        <p:wipe/>
      </p:transition>
    </mc:Choice>
    <mc:Fallback xmlns="">
      <p:transition advTm="777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2.wp.com/files.123freevectors.com/wp-content/original/119321-colorful-abstract-background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4"/>
            <a:ext cx="9143770" cy="689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15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7831">
        <p:wipe/>
      </p:transition>
    </mc:Choice>
    <mc:Fallback xmlns="">
      <p:transition advTm="7831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2.wp.com/files.123freevectors.com/wp-content/original/119321-colorful-abstract-background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4"/>
            <a:ext cx="9143770" cy="689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82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788">
        <p:wipe/>
      </p:transition>
    </mc:Choice>
    <mc:Fallback xmlns="">
      <p:transition advTm="8788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2.wp.com/files.123freevectors.com/wp-content/original/119321-colorful-abstract-background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" y="28222"/>
            <a:ext cx="9143770" cy="689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подвижных игр в условиях дошкольной организации»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народные подвижные игры не только для совершенствования и повышения двигательной активности, но и для воспитания всех сторон личности ребенка.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Velikie-dvunadesyatyie-i-malyie-prazdniki-1024x8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18" y="1340768"/>
            <a:ext cx="4316288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4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016">
        <p:wipe/>
      </p:transition>
    </mc:Choice>
    <mc:Fallback xmlns="">
      <p:transition advTm="9016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2.wp.com/files.123freevectors.com/wp-content/original/119321-colorful-abstract-background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" y="0"/>
            <a:ext cx="9143770" cy="689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народных подвижных игр в условиях дошкольной организации»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мастер - класса: 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передача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проведения народных игр участникам мастер-класса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мастер-класса:</a:t>
            </a:r>
          </a:p>
          <a:p>
            <a:pPr marL="0" indent="0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распространение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опыта работы по пропаганде народных игр;</a:t>
            </a: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профессионального мастерства педагогов-участников мастер-класса;</a:t>
            </a: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творческое общение участников творческих коллективов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59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111">
        <p:wipe/>
      </p:transition>
    </mc:Choice>
    <mc:Fallback xmlns="">
      <p:transition advTm="10111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2.wp.com/files.123freevectors.com/wp-content/original/119321-colorful-abstract-background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" y="0"/>
            <a:ext cx="9143770" cy="689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народных подвижных игр в условиях дошкольной организации»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600" b="1" i="1" dirty="0"/>
              <a:t>Будьте добрыми, если захотите; </a:t>
            </a:r>
            <a:endParaRPr lang="ru-RU" sz="1600" dirty="0"/>
          </a:p>
          <a:p>
            <a:pPr algn="r"/>
            <a:r>
              <a:rPr lang="ru-RU" sz="1600" b="1" i="1" dirty="0"/>
              <a:t>Будьте мудрыми, если сможете;</a:t>
            </a:r>
            <a:endParaRPr lang="ru-RU" sz="1600" dirty="0"/>
          </a:p>
          <a:p>
            <a:pPr algn="r"/>
            <a:r>
              <a:rPr lang="ru-RU" sz="1600" b="1" i="1" dirty="0"/>
              <a:t>Но здоровыми вы должны быть всегда.   </a:t>
            </a:r>
            <a:endParaRPr lang="ru-RU" sz="1600" dirty="0"/>
          </a:p>
          <a:p>
            <a:pPr algn="r"/>
            <a:r>
              <a:rPr lang="ru-RU" sz="1600" b="1" i="1" dirty="0"/>
              <a:t> (</a:t>
            </a:r>
            <a:r>
              <a:rPr lang="ru-RU" sz="1600" b="1" i="1" dirty="0" smtClean="0"/>
              <a:t>Конфуций)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Современный мир меняется, но природа детства остаётся прежней, как и 100-200 лет назад: дети растут, играют, познают мир. Но родители сегодня не интересуются историей своей страны, не знают древо своего рода и не передают детям навыки и умения старшего поколения. Между тем в любой стране чтят и бережно относятся к своей истории и традициям.  Перед педагогами стоит задача – помочь дошколятам найти пути возвращения традиций и обычаев. Одним из приемлемых путей являются детские традиционные (народные) игры.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37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1733">
        <p:wipe/>
      </p:transition>
    </mc:Choice>
    <mc:Fallback xmlns="">
      <p:transition advTm="11733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2.wp.com/files.123freevectors.com/wp-content/original/119321-colorful-abstract-background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" y="0"/>
            <a:ext cx="9143770" cy="689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93610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народных подвижных игр в условиях дошкольной организации»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игры для детей – это произведения народного творчества, самобытные обычаи и традиции. Чем хороши народные игры для детей? Это не только отвлечение от забот дня, отдых и развлечение. Народная игра для детей несёт ещё и дополнительное значение, она приобщает к культуре народа, формирует принадлежность к нему. И хотя в наш информационный, технологический век народная игра для детей почти вытеснена играми компьютерными, играть в них с ребёнком надо. Дома, в детском саду, на детской площадке, во дворе, на праздниках и т.д. Народные игры для детей, по большей части, - игры коллективные. Благодаря им, ребёнок учится общаться в коллективе, договариваться, следовать общим правилам, чувствовать свою принадлежность к группе, а через игру – к народу, нации. Игры являются неотъемлемой частью культуры каждого народа. Они создавались на протяжении веков и сопутствовали повседневной жизни детей и взрослых. Они помогали и помогают до сих пор физическому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9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1733">
        <p:wipe/>
      </p:transition>
    </mc:Choice>
    <mc:Fallback xmlns="">
      <p:transition advTm="11733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2.wp.com/files.123freevectors.com/wp-content/original/119321-colorful-abstract-background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5290" cy="689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народных подвижных игр в условиях дошкольной организации»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6413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подвижные игры имеют многотысячелетнюю историю: они сохранились до наших дней со времен глубокой старины, передавались из поколения в поколение, вбирая в себя лучшие национальные традиции.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старые времена на Руси существовало около трех тысяч игр. Даже представить себе это трудно!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мы, конечно, играем только в те игры, которые сохранились у различных народов до нашего времени. Дошли, наверное, потому, что были самыми интересными, самыми увлекательными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img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4038600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82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1679">
        <p:wipe/>
      </p:transition>
    </mc:Choice>
    <mc:Fallback xmlns="">
      <p:transition advTm="11679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2.wp.com/files.123freevectors.com/wp-content/original/119321-colorful-abstract-background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" y="0"/>
            <a:ext cx="9143770" cy="689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народных подвижных игр в условиях дошкольной организации»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648200" y="1600199"/>
            <a:ext cx="4038600" cy="529368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   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народных играх много юмора, шуток, соревновательного задора, движения точны и образны, часто сопровождаются неожиданными считалками, жеребьёвками, которые дают возможность быстро организовать игроков, настроить их на объективный выбор ведущего и точное выполнение правил, чему способствует ритмичность, напевность, характерное скандирование считалок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           </a:t>
            </a:r>
          </a:p>
          <a:p>
            <a:endParaRPr lang="ru-RU" dirty="0"/>
          </a:p>
        </p:txBody>
      </p:sp>
      <p:pic>
        <p:nvPicPr>
          <p:cNvPr id="3074" name="Picture 2" descr="C:\Users\user\Desktop\img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03" y="1412776"/>
            <a:ext cx="4474840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08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1283">
        <p:wipe/>
      </p:transition>
    </mc:Choice>
    <mc:Fallback xmlns="">
      <p:transition advTm="11283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2.wp.com/files.123freevectors.com/wp-content/original/119321-colorful-abstract-background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" y="0"/>
            <a:ext cx="9143770" cy="689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народных подвижных игр в условиях дошкольной организации»</a:t>
            </a:r>
            <a:endParaRPr lang="ru-RU" sz="3200" dirty="0"/>
          </a:p>
        </p:txBody>
      </p:sp>
      <p:pic>
        <p:nvPicPr>
          <p:cNvPr id="4098" name="Picture 2" descr="C:\Users\user\Desktop\548831_7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0768"/>
            <a:ext cx="4038600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_5fe30a76e2ae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000" y="1556792"/>
            <a:ext cx="4388296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9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929">
        <p:wipe/>
      </p:transition>
    </mc:Choice>
    <mc:Fallback xmlns="">
      <p:transition advTm="10929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2.wp.com/files.123freevectors.com/wp-content/original/119321-colorful-abstract-background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" y="0"/>
            <a:ext cx="9143770" cy="689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подвижных игр: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 fontScale="40000" lnSpcReduction="20000"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«Акса-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таук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(Туркмения). 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«Укради знамя». (Италия).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«Чужеземцы». (Япония).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Свали початок!» (Конго).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«Корзина с фруктами». (Чили).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Булава". (Азербайджан).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Калабаса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!» что в переводе значит «по домам». ( Перу).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«Беляк».  (Белоруссия).</a:t>
            </a:r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«Кот в мешке». (Бразилия).</a:t>
            </a:r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«Король зверей». (Литовская игра)</a:t>
            </a:r>
            <a:endParaRPr lang="ru-RU" sz="45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152"/>
          </a:xfrm>
        </p:spPr>
        <p:txBody>
          <a:bodyPr>
            <a:normAutofit fontScale="40000" lnSpcReduction="20000"/>
          </a:bodyPr>
          <a:lstStyle/>
          <a:p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«Дай платочек». (Азербайджан).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Биляша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(Республика Марий Эл).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Олента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В переводе «Я есть». (Карелия).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Чулмак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цены». В переводе «Продаем цветы». (Татарстан).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Чуйрук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тутды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В переводе «Держи за хвост». (Туркменистан).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Булчута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В переводе «Охотники». (Якутская игра).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«Ала </a:t>
            </a:r>
            <a:r>
              <a:rPr lang="ru-RU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хуча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В переводе «Пестрый баран». (Хакасская игра).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«Решето». (Латышская игра</a:t>
            </a: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63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598">
        <p:wipe/>
      </p:transition>
    </mc:Choice>
    <mc:Fallback xmlns="">
      <p:transition advTm="10598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2.wp.com/files.123freevectors.com/wp-content/original/119321-colorful-abstract-background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" y="0"/>
            <a:ext cx="9143770" cy="689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1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21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598">
        <p:wipe/>
      </p:transition>
    </mc:Choice>
    <mc:Fallback xmlns="">
      <p:transition advTm="10598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442</Words>
  <Application>Microsoft Office PowerPoint</Application>
  <PresentationFormat>Экран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Муниципальное дошкольное образовательное учреждение «Детский сад №99 комбинированного вида»</vt:lpstr>
      <vt:lpstr>«Использование народных подвижных игр в условиях дошкольной организации»</vt:lpstr>
      <vt:lpstr>«Использование народных подвижных игр в условиях дошкольной организации»</vt:lpstr>
      <vt:lpstr>«Использование народных подвижных игр в условиях дошкольной организации»</vt:lpstr>
      <vt:lpstr>«Использование народных подвижных игр в условиях дошкольной организации»</vt:lpstr>
      <vt:lpstr>«Использование народных подвижных игр в условиях дошкольной организации»</vt:lpstr>
      <vt:lpstr>«Использование народных подвижных игр в условиях дошкольной организации»</vt:lpstr>
      <vt:lpstr>Классификация подвижных игр: </vt:lpstr>
      <vt:lpstr>Презентация PowerPoint</vt:lpstr>
      <vt:lpstr>«Народные подвижные игры» </vt:lpstr>
      <vt:lpstr>«Народные подвижные игры» </vt:lpstr>
      <vt:lpstr>«Народные подвижные игры» </vt:lpstr>
      <vt:lpstr>«Народные подвижные игры» </vt:lpstr>
      <vt:lpstr>«Народные подвижные игры» </vt:lpstr>
      <vt:lpstr> </vt:lpstr>
      <vt:lpstr> </vt:lpstr>
      <vt:lpstr> </vt:lpstr>
      <vt:lpstr>«Использование народных подвижных игр в условиях дошкольной организации»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</dc:title>
  <dc:creator>user</dc:creator>
  <cp:lastModifiedBy>user</cp:lastModifiedBy>
  <cp:revision>19</cp:revision>
  <dcterms:created xsi:type="dcterms:W3CDTF">2021-03-10T12:17:55Z</dcterms:created>
  <dcterms:modified xsi:type="dcterms:W3CDTF">2021-03-22T11:56:05Z</dcterms:modified>
</cp:coreProperties>
</file>