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56" r:id="rId5"/>
    <p:sldId id="269" r:id="rId6"/>
    <p:sldId id="260" r:id="rId7"/>
    <p:sldId id="271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2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6D54-87C3-4D02-8B1B-335770C689B0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4C3E-B5DD-4AD0-BF9E-D4693E038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275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6D54-87C3-4D02-8B1B-335770C689B0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4C3E-B5DD-4AD0-BF9E-D4693E038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76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6D54-87C3-4D02-8B1B-335770C689B0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4C3E-B5DD-4AD0-BF9E-D4693E038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10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6D54-87C3-4D02-8B1B-335770C689B0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4C3E-B5DD-4AD0-BF9E-D4693E038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6D54-87C3-4D02-8B1B-335770C689B0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4C3E-B5DD-4AD0-BF9E-D4693E038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4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6D54-87C3-4D02-8B1B-335770C689B0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4C3E-B5DD-4AD0-BF9E-D4693E038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76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6D54-87C3-4D02-8B1B-335770C689B0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4C3E-B5DD-4AD0-BF9E-D4693E038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53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6D54-87C3-4D02-8B1B-335770C689B0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4C3E-B5DD-4AD0-BF9E-D4693E038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1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6D54-87C3-4D02-8B1B-335770C689B0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4C3E-B5DD-4AD0-BF9E-D4693E038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57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6D54-87C3-4D02-8B1B-335770C689B0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4C3E-B5DD-4AD0-BF9E-D4693E038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873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6D54-87C3-4D02-8B1B-335770C689B0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B4C3E-B5DD-4AD0-BF9E-D4693E038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09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66D54-87C3-4D02-8B1B-335770C689B0}" type="datetimeFigureOut">
              <a:rPr lang="ru-RU" smtClean="0"/>
              <a:t>04.08.2020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B4C3E-B5DD-4AD0-BF9E-D4693E038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75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5" name="Прямоугольник 4"/>
          <p:cNvSpPr/>
          <p:nvPr/>
        </p:nvSpPr>
        <p:spPr>
          <a:xfrm>
            <a:off x="511630" y="3509964"/>
            <a:ext cx="7293428" cy="206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spcAft>
                <a:spcPts val="0"/>
              </a:spcAft>
            </a:pP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b="1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Подготовила инструктор по физической культуре:      </a:t>
            </a:r>
            <a:endPara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b="1" spc="-5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Захарова Н.А</a:t>
            </a:r>
            <a:r>
              <a:rPr lang="ru-RU" b="1" spc="-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lnSpc>
                <a:spcPts val="2570"/>
              </a:lnSpc>
              <a:spcBef>
                <a:spcPts val="95"/>
              </a:spcBef>
              <a:spcAft>
                <a:spcPts val="0"/>
              </a:spcAft>
              <a:tabLst>
                <a:tab pos="14351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1" y="522198"/>
            <a:ext cx="80227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Структурное подразделение  «Детский сад № 16 комбинированного вида» </a:t>
            </a:r>
            <a:endParaRPr lang="ru-RU" sz="1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МБДОУ «Детский сад «Радуга» комбинированного вида»</a:t>
            </a:r>
            <a:endParaRPr lang="ru-RU" sz="1400" b="1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ctr">
              <a:spcAft>
                <a:spcPts val="0"/>
              </a:spcAft>
            </a:pPr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Рузаевского муниципального района</a:t>
            </a:r>
            <a:endParaRPr lang="ru-RU" sz="1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8171" y="2231725"/>
            <a:ext cx="61830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физкультурного занятия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подготовительной группе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Август</a:t>
            </a: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неделя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9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2151528" y="613317"/>
            <a:ext cx="5849471" cy="6226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</a:t>
            </a:r>
          </a:p>
          <a:p>
            <a:pPr algn="l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Физическое воспитание дошкольников включает в себя проведение утренней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гимнастики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(ежедневное), физкультурных занятий, подвижных игр, развлечений в помещении и на свежем воздухе.</a:t>
            </a:r>
          </a:p>
          <a:p>
            <a:pPr algn="l">
              <a:lnSpc>
                <a:spcPct val="150000"/>
              </a:lnSpc>
            </a:pP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данной презентации представлен конспект физкультурного занятия, методические рекомендации к проведению физкультурного занятия, комплекс утренней гимнастики, подвижная 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40992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5" name="Прямоугольник 4"/>
          <p:cNvSpPr/>
          <p:nvPr/>
        </p:nvSpPr>
        <p:spPr>
          <a:xfrm>
            <a:off x="2017059" y="519953"/>
            <a:ext cx="5983941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Занятие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построено по общепринятой структуре и включает обучение основным видам движений, комплекс упражнений общеразвивающего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характера, подвижные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и т.д. 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возраста детей продолжительность физкультурного занятия разная (2 младшая группа-15 мин., средняя группа-20 мин., старшая группа -25 мин., подготовительная группа-30 мин.) и все они проводятся 3 раза в неделю в игровой форме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Самое главное, чтобы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занятия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игры приносили детям удовольствие и радость, прибавляли уверенности в своих силах, развивали самостоятельность.</a:t>
            </a:r>
          </a:p>
          <a:p>
            <a:pPr>
              <a:lnSpc>
                <a:spcPct val="150000"/>
              </a:lnSpc>
            </a:pP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Растите детей здоровыми, сильными и жизнерадостными!</a:t>
            </a:r>
          </a:p>
        </p:txBody>
      </p:sp>
    </p:spTree>
    <p:extLst>
      <p:ext uri="{BB962C8B-B14F-4D97-AF65-F5344CB8AC3E}">
        <p14:creationId xmlns:p14="http://schemas.microsoft.com/office/powerpoint/2010/main" val="23140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TextBox 5"/>
          <p:cNvSpPr txBox="1"/>
          <p:nvPr/>
        </p:nvSpPr>
        <p:spPr>
          <a:xfrm>
            <a:off x="3648973" y="202807"/>
            <a:ext cx="2994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 занятия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517796"/>
              </p:ext>
            </p:extLst>
          </p:nvPr>
        </p:nvGraphicFramePr>
        <p:xfrm>
          <a:off x="457200" y="602918"/>
          <a:ext cx="8522897" cy="5744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393"/>
                <a:gridCol w="1387522"/>
                <a:gridCol w="913971"/>
                <a:gridCol w="1107243"/>
                <a:gridCol w="1178467"/>
                <a:gridCol w="2314252"/>
                <a:gridCol w="1050049"/>
              </a:tblGrid>
              <a:tr h="947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занятия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Ходьба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Упражнение на дыхание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общеразвивающих упражнений (ОРУ)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виды упражнений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(ОВД)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Подвижная игра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</a:tr>
              <a:tr h="4602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«Мы идем в сад»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(Все виды ходьбы выполняются в чередовании с обычной ходьбой).</a:t>
                      </a: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Ходьба на носках, пятках, внешней стороне стопы, с высоким подниманием бедра, с перешагиванием через предметы. </a:t>
                      </a:r>
                    </a:p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2.Ходьба приставным шагом вправо (влево), мелким и широким шагом, с изменением направления движения, "змейкой" между предметами, врассыпную.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Обычный бег, на носках, с высоким подниманием бедра, с различными заданиями, выполняемыми по сигналу; бег между предметами, врассыпную, подскоки.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r>
                        <a:rPr lang="ru-RU" sz="1200" u="none" strike="noStrike" spc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«Погреемся».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И. п. — стоя, ноги вместе, руки в стороны (делает вдох). Ре­бенок быстро скрещивает руки пе­ред грудью, хлопает ладонями по плечам (выдох), произнося «у-х-х! у-х-х!» Возвращается в и. п.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 №2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Ходьба по канату (веревке) боком приставным шагом, отбивая, голову и спину держать прямо.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Прыжки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обручем.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Вращая гимнастический обруч, как скакалку, пробежать расстояние 15-20 метров.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«Попади в обруч».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Обруч подвешен вертикально. Дети строятся на расстояние от него и забрасывают мячи </a:t>
                      </a:r>
                      <a:r>
                        <a:rPr lang="ru-RU" sz="14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обруч.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«Охотники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звери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728" marR="3772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683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5" name="Прямоугольник 4"/>
          <p:cNvSpPr/>
          <p:nvPr/>
        </p:nvSpPr>
        <p:spPr>
          <a:xfrm>
            <a:off x="1457865" y="143436"/>
            <a:ext cx="737237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общеразвивающих упражнений (ОРУ)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предметов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 И. п.: ноги на ширине ступни, параллельно, руки на поясе,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1— руки в стороны: 2— руки вверх, подняться на носки: 3— руки в стороны;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4— вернуться в исходное положение (7—8 раз).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2. И. п.: ноги на ширине плеч, руки за головой. 1— поворот туловища вправо, руки в стороны; 2— вернуться в исходное положение. То же влево (8 раз).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И. п.: ноги на ширине плеч, руки внизу. 1— руки в стороны; 2— наклон к правой (левой) ноге, коснуться пальцами рук носков ног; 3— выпрямиться, руки в стороны; 4— вернуться в исходное положение (6—8 раз).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 И. п.: основная стойка1, руки на поясе. 1—2— присесть, руки вынести вперед; 3—4--— вернуться в исходное положение (6—8 раз).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5: И. п.: основная стойка, руки внизу. 1 -— правую ногу в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сторону, руки в стороны 2-— правую руку вниз, левую вверх: 3 — руки в стороны: 4 — приставить правую ногу, вернуться в исходное положение. То же влево (8 раз).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6. И. п.: основная стойка, руки на поясе. 1 — правую ногу вперед на носок; 2 — в сторону (вправо): З —- назад; 4 вернуться в исходное положение. То же влево левой ногой (6 —8 раз).</a:t>
            </a:r>
          </a:p>
          <a:p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7. И. п..: основная стойка, руки на поясе. 1 - прыжком ноги врозь, руки в стороны: 2 — вернуться н исходное положение. На счет 1 -8 повторить 3- 4 раза. Выполнятся в среднем темпе под счет.</a:t>
            </a:r>
          </a:p>
          <a:p>
            <a:pPr algn="ctr"/>
            <a:endParaRPr lang="ru-RU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6" name="Прямоугольник 5"/>
          <p:cNvSpPr/>
          <p:nvPr/>
        </p:nvSpPr>
        <p:spPr>
          <a:xfrm>
            <a:off x="2105637" y="998290"/>
            <a:ext cx="5595456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игра «Охотники и звери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формирoвать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навыки двигательной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активнoсти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детей, совмещая с познавательно-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исследoвательской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коммуникативной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деятельнoстью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учетом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безoпасности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жизнедеятельности детей; развивать меткость, ловкость.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числа детей выбираются «охотники», остальные перевоплощаются в «зверей». По сигналу звери бегают, 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охотники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ловят или бросают в них мяч; в которого попадут или дотронутся , те выходят из игры.</a:t>
            </a:r>
          </a:p>
        </p:txBody>
      </p:sp>
    </p:spTree>
    <p:extLst>
      <p:ext uri="{BB962C8B-B14F-4D97-AF65-F5344CB8AC3E}">
        <p14:creationId xmlns:p14="http://schemas.microsoft.com/office/powerpoint/2010/main" val="91148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5" name="Прямоугольник 4"/>
          <p:cNvSpPr/>
          <p:nvPr/>
        </p:nvSpPr>
        <p:spPr>
          <a:xfrm>
            <a:off x="1568823" y="2079812"/>
            <a:ext cx="6508375" cy="286232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Солнышко . Подъем!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Встали по порядку!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Друг за другом мы идем,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Началась зарядка.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 носочках мы шагали,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Руки выше поднимали.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Плечи мы начнем вращать,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Нужно мышцы нам размять.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Кочки на пути встречали,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Ноги выше поднимали.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Все присели, поднялись,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Делай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дружно, не ленись.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 теперь пора бежать,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Всем друг друга догонять.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Раз, два, раз, два,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Зашагала детвора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(Выполняется комплекс общеразвивающих упражнений)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815789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Утренняя зарядка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Комплекс «Солнечная зарядка» </a:t>
            </a:r>
          </a:p>
        </p:txBody>
      </p:sp>
    </p:spTree>
    <p:extLst>
      <p:ext uri="{BB962C8B-B14F-4D97-AF65-F5344CB8AC3E}">
        <p14:creationId xmlns:p14="http://schemas.microsoft.com/office/powerpoint/2010/main" val="70766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92D050"/>
          </a:solidFill>
        </p:spPr>
      </p:pic>
      <p:sp>
        <p:nvSpPr>
          <p:cNvPr id="5" name="TextBox 4"/>
          <p:cNvSpPr txBox="1"/>
          <p:nvPr/>
        </p:nvSpPr>
        <p:spPr>
          <a:xfrm>
            <a:off x="2931459" y="2770094"/>
            <a:ext cx="5147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7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850</Words>
  <Application>Microsoft Office PowerPoint</Application>
  <PresentationFormat>Экран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</dc:creator>
  <cp:lastModifiedBy>NA</cp:lastModifiedBy>
  <cp:revision>14</cp:revision>
  <dcterms:created xsi:type="dcterms:W3CDTF">2020-04-15T19:54:09Z</dcterms:created>
  <dcterms:modified xsi:type="dcterms:W3CDTF">2020-08-04T04:09:17Z</dcterms:modified>
</cp:coreProperties>
</file>