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59" r:id="rId6"/>
    <p:sldId id="260" r:id="rId7"/>
    <p:sldId id="263" r:id="rId8"/>
    <p:sldId id="265" r:id="rId9"/>
    <p:sldId id="264" r:id="rId10"/>
    <p:sldId id="267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052736"/>
            <a:ext cx="87129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Мини-проект «Играем в шашки»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Детский сад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комбинированного вида</a:t>
            </a: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1\Desktop\14818_html_m2f8bf15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501008"/>
            <a:ext cx="3782910" cy="26438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131840" y="2852936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(октябрь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052736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268760"/>
            <a:ext cx="878497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Ожидаемый результат: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Родители и дети познакомились с историей игры в шашки.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Изменился взгляд родителей на обучение детей шашечной игре в дошкольном возрасте. 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 Возрос  интерес и желание родителей к совместной игре со своими детьми. 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Дети в конце проекта стали с большим интересом, с успехом и чаще играть в      настольные игры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052736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16632"/>
            <a:ext cx="288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 отчет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1\Desktop\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4488499" cy="2524781"/>
          </a:xfrm>
          <a:prstGeom prst="rect">
            <a:avLst/>
          </a:prstGeom>
          <a:noFill/>
        </p:spPr>
      </p:pic>
      <p:pic>
        <p:nvPicPr>
          <p:cNvPr id="2052" name="Picture 4" descr="C:\Users\1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4"/>
            <a:ext cx="4499992" cy="2520280"/>
          </a:xfrm>
          <a:prstGeom prst="rect">
            <a:avLst/>
          </a:prstGeom>
          <a:noFill/>
        </p:spPr>
      </p:pic>
      <p:pic>
        <p:nvPicPr>
          <p:cNvPr id="2053" name="Picture 5" descr="C:\Users\1\Desktop\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645024"/>
            <a:ext cx="4499992" cy="2520280"/>
          </a:xfrm>
          <a:prstGeom prst="rect">
            <a:avLst/>
          </a:prstGeom>
          <a:noFill/>
        </p:spPr>
      </p:pic>
      <p:pic>
        <p:nvPicPr>
          <p:cNvPr id="2054" name="Picture 6" descr="C:\Users\1\Desktop\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764704"/>
            <a:ext cx="4499992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052736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1\Desktop\2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139952" cy="2787774"/>
          </a:xfrm>
          <a:prstGeom prst="rect">
            <a:avLst/>
          </a:prstGeom>
          <a:noFill/>
        </p:spPr>
      </p:pic>
      <p:pic>
        <p:nvPicPr>
          <p:cNvPr id="7" name="Picture 3" descr="C:\Users\1\Desktop\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89040"/>
            <a:ext cx="4104456" cy="2808312"/>
          </a:xfrm>
          <a:prstGeom prst="rect">
            <a:avLst/>
          </a:prstGeom>
          <a:noFill/>
        </p:spPr>
      </p:pic>
      <p:pic>
        <p:nvPicPr>
          <p:cNvPr id="3075" name="Picture 3" descr="C:\Users\1\Desktop\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988840"/>
            <a:ext cx="4104456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052736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1\Desktop\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3960440" cy="2787774"/>
          </a:xfrm>
          <a:prstGeom prst="rect">
            <a:avLst/>
          </a:prstGeom>
          <a:noFill/>
        </p:spPr>
      </p:pic>
      <p:pic>
        <p:nvPicPr>
          <p:cNvPr id="1027" name="Picture 3" descr="C:\Users\1\Desktop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124744"/>
            <a:ext cx="3960440" cy="2808312"/>
          </a:xfrm>
          <a:prstGeom prst="rect">
            <a:avLst/>
          </a:prstGeom>
          <a:noFill/>
        </p:spPr>
      </p:pic>
      <p:pic>
        <p:nvPicPr>
          <p:cNvPr id="1028" name="Picture 4" descr="C:\Users\1\Desktop\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933056"/>
            <a:ext cx="3960440" cy="280831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родителей в изготовлении поделок на тему "играем в шашки"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052736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1\Desktop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132856"/>
            <a:ext cx="8064896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052736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844824"/>
            <a:ext cx="76328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Тип: </a:t>
            </a: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интеллектуально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игровой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Участники: </a:t>
            </a:r>
          </a:p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старшей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группы, дети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родители.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052736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4664"/>
            <a:ext cx="842493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проекта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ru-RU" sz="4000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Участие,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и проведения между старшими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группами.</a:t>
            </a: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в  шашки пришла в наши дни с древних времен. На сегодняшний день эта игра стала одним из видов спорта. Игра в шашки развивает логическое мышление, смекалку, сообразительность; вырабатывает умение мыслить абстрактно; воспитывает усидчивость, пространственное воображение; развивает способность действовать в уме; самое главное – развивает память. Шашки – это средство для умственного развития детей. Ребенок, обучающийся этой игре, становиться собраннее, самокритичнее, привыкает самостоятельно думать, принимать решения, бороться до конца, не унывать при неудачах. Такая деятельность рассчитана на работу в паре и изначально предполагает так же элемент соревновательности, что повышает эффективность развития ребенка. </a:t>
            </a:r>
          </a:p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в шашки гениальна. Ёе можно выбрать как отдых в семье, как хобби. Эта игра сближает родителей с ребенком. Шашечная игра – несложная, не требует финансовых затрат, развивает интеллектуальный уровень  всей семьи. 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052736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844824"/>
            <a:ext cx="66247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Проблема:</a:t>
            </a:r>
          </a:p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-Неумение детей играть в данную настольную игру.</a:t>
            </a:r>
          </a:p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-Поверхностный интерес родителей к шашечной игре.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052736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620688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Обоснование проблемы:</a:t>
            </a:r>
          </a:p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Неумение и нежелание детей играть в настольные игры, особенно в шашки. </a:t>
            </a:r>
          </a:p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Недостаточность знаний родителей и детей об истории игры в шашки.</a:t>
            </a:r>
          </a:p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3. Незаинтересованность родителей обучению шашечной игре в дошкольном возрасте.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052736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484784"/>
            <a:ext cx="7128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Формировать у детей и родителей заинтересованность и умение играть в настольную игру шашки.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052736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04664"/>
            <a:ext cx="82809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Научить детей играть в настольную игру шашки, соблюдая правила и ход игры, развивая у них интерес и активное участие. </a:t>
            </a:r>
          </a:p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Проинформировать родителей о пользе шашечной игры, о её значимости в воспитании и развитии детей , способами подачи детям.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052736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92696"/>
            <a:ext cx="878497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Выполнение проекта:</a:t>
            </a:r>
          </a:p>
          <a:p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поставленных задач с детьми: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Ознакомление детей с историей шашечной игры.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Ознакомление с правилами игры.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Обучение детей играть в шашки. 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Активное использование в совместной деятельности настольных игр и игр на        логическое мышление. 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Индивидуальные игры с отдельными детьми.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Парные игры детей. 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Выставка рисунков на тему: «Настольные игры».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игры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старшими группами Солнышко и Ягодка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конце октября)</a:t>
            </a: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052736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0"/>
            <a:ext cx="864096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поставленных задач с родителями: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Помощь родителей при подготовки досок и фишек для игры в шашки. 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Организация фотовыставки для родителей «Играя – учимся, играя – познаём! », где можно увидеть в какие настольно – дидактические игры играют дети в группах.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Наглядная информация (ширмы – передвижки) с описанием истории шашечной игры, его видов, правил игры. 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Консультация для родителей : «Как научить ребёнка играть в шашечную игру и её роль в развитии детей » (Цель: заинтересовать и совместно с ребёнком поиграть в настольную игру) .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Проведение анкетирования на тему «Роль игры в шашки в вашей семье».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345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9</cp:revision>
  <dcterms:created xsi:type="dcterms:W3CDTF">2017-10-16T16:45:08Z</dcterms:created>
  <dcterms:modified xsi:type="dcterms:W3CDTF">2017-10-16T18:01:58Z</dcterms:modified>
</cp:coreProperties>
</file>