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28600"/>
            <a:ext cx="8229600" cy="22098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Структурное подразделение</a:t>
            </a:r>
            <a:br>
              <a:rPr lang="ru-RU" sz="2400" dirty="0" smtClean="0"/>
            </a:br>
            <a:r>
              <a:rPr lang="ru-RU" sz="2400" dirty="0" smtClean="0"/>
              <a:t> «Детский сад № 50 комбинированного вида»</a:t>
            </a:r>
            <a:br>
              <a:rPr lang="ru-RU" sz="2400" dirty="0" smtClean="0"/>
            </a:br>
            <a:r>
              <a:rPr lang="ru-RU" sz="2400" dirty="0" smtClean="0"/>
              <a:t> МБДОУ «Детский сад « Радуга» комбинированного вида» </a:t>
            </a:r>
            <a:r>
              <a:rPr lang="ru-RU" sz="2400" dirty="0" err="1" smtClean="0"/>
              <a:t>Рузаевского</a:t>
            </a:r>
            <a:r>
              <a:rPr lang="ru-RU" sz="2400" dirty="0" smtClean="0"/>
              <a:t> муниципального района</a:t>
            </a:r>
            <a:endParaRPr lang="ru-RU" sz="2400" dirty="0"/>
          </a:p>
        </p:txBody>
      </p:sp>
      <p:pic>
        <p:nvPicPr>
          <p:cNvPr id="1026" name="Picture 2" descr="C:\Users\Luda\Desktop\848fbf612d8b31b86b265df41a7d813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2514600"/>
            <a:ext cx="8273142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Средняя группа</a:t>
            </a:r>
            <a:endParaRPr lang="ru-RU" dirty="0"/>
          </a:p>
        </p:txBody>
      </p:sp>
      <p:pic>
        <p:nvPicPr>
          <p:cNvPr id="9218" name="Picture 2" descr="C:\Users\Luda\Desktop\Виртуальная экскурсия\SAM_7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2926080" cy="3901440"/>
          </a:xfrm>
          <a:prstGeom prst="rect">
            <a:avLst/>
          </a:prstGeom>
          <a:noFill/>
        </p:spPr>
      </p:pic>
      <p:pic>
        <p:nvPicPr>
          <p:cNvPr id="9219" name="Picture 3" descr="C:\Users\Luda\Desktop\Виртуальная экскурсия\SAM_7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143000"/>
            <a:ext cx="2925763" cy="4054475"/>
          </a:xfrm>
          <a:prstGeom prst="rect">
            <a:avLst/>
          </a:prstGeom>
          <a:noFill/>
        </p:spPr>
      </p:pic>
      <p:pic>
        <p:nvPicPr>
          <p:cNvPr id="9220" name="Picture 4" descr="C:\Users\Luda\Desktop\Виртуальная экскурсия\SAM_7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932237"/>
            <a:ext cx="3902075" cy="2925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Старшая-подготовительная</a:t>
            </a:r>
            <a:r>
              <a:rPr lang="ru-RU" dirty="0" smtClean="0"/>
              <a:t> группа</a:t>
            </a:r>
            <a:endParaRPr lang="ru-RU" dirty="0"/>
          </a:p>
        </p:txBody>
      </p:sp>
      <p:pic>
        <p:nvPicPr>
          <p:cNvPr id="10242" name="Picture 2" descr="C:\Users\Luda\Desktop\Виртуальная экскурсия\SAM_7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3901440" cy="2926080"/>
          </a:xfrm>
          <a:prstGeom prst="rect">
            <a:avLst/>
          </a:prstGeom>
          <a:noFill/>
        </p:spPr>
      </p:pic>
      <p:pic>
        <p:nvPicPr>
          <p:cNvPr id="10243" name="Picture 3" descr="C:\Users\Luda\Desktop\Виртуальная экскурсия\SAM_7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1925" y="1524000"/>
            <a:ext cx="3902075" cy="2925763"/>
          </a:xfrm>
          <a:prstGeom prst="rect">
            <a:avLst/>
          </a:prstGeom>
          <a:noFill/>
        </p:spPr>
      </p:pic>
      <p:pic>
        <p:nvPicPr>
          <p:cNvPr id="10244" name="Picture 4" descr="C:\Users\Luda\Desktop\Виртуальная экскурсия\SAM_7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3932237"/>
            <a:ext cx="3902075" cy="2925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логопедическая группа</a:t>
            </a:r>
            <a:endParaRPr lang="ru-RU" dirty="0"/>
          </a:p>
        </p:txBody>
      </p:sp>
      <p:pic>
        <p:nvPicPr>
          <p:cNvPr id="2050" name="Picture 2" descr="C:\Desktop\Виртуальная экскурсия\SAM_7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932237"/>
            <a:ext cx="3902075" cy="2925763"/>
          </a:xfrm>
          <a:prstGeom prst="rect">
            <a:avLst/>
          </a:prstGeom>
          <a:noFill/>
        </p:spPr>
      </p:pic>
      <p:pic>
        <p:nvPicPr>
          <p:cNvPr id="11267" name="Picture 3" descr="C:\Users\Luda\Desktop\Виртуальная экскурсия\SAM_7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295400"/>
            <a:ext cx="3902075" cy="2925763"/>
          </a:xfrm>
          <a:prstGeom prst="rect">
            <a:avLst/>
          </a:prstGeom>
          <a:noFill/>
        </p:spPr>
      </p:pic>
      <p:pic>
        <p:nvPicPr>
          <p:cNvPr id="11266" name="Picture 2" descr="C:\Users\Luda\Desktop\Виртуальная экскурсия\SAM_716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3901440" cy="2926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логопедическая группа</a:t>
            </a:r>
            <a:endParaRPr lang="ru-RU" dirty="0"/>
          </a:p>
        </p:txBody>
      </p:sp>
      <p:pic>
        <p:nvPicPr>
          <p:cNvPr id="12290" name="Picture 2" descr="C:\Users\Luda\Desktop\Виртуальная экскурсия\SAM_7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3901440" cy="2926080"/>
          </a:xfrm>
          <a:prstGeom prst="rect">
            <a:avLst/>
          </a:prstGeom>
          <a:noFill/>
        </p:spPr>
      </p:pic>
      <p:pic>
        <p:nvPicPr>
          <p:cNvPr id="12291" name="Picture 3" descr="C:\Users\Luda\Desktop\Виртуальная экскурсия\SAM_7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95400"/>
            <a:ext cx="3902075" cy="2925763"/>
          </a:xfrm>
          <a:prstGeom prst="rect">
            <a:avLst/>
          </a:prstGeom>
          <a:noFill/>
        </p:spPr>
      </p:pic>
      <p:pic>
        <p:nvPicPr>
          <p:cNvPr id="12292" name="Picture 4" descr="C:\Users\Luda\Desktop\Виртуальная экскурсия\SAM_7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932237"/>
            <a:ext cx="3902075" cy="2925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uda\Desktop\Виртуальная экскурсия\фото мед.кабинет\SAM_68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28600"/>
            <a:ext cx="2743200" cy="3048000"/>
          </a:xfrm>
          <a:prstGeom prst="rect">
            <a:avLst/>
          </a:prstGeom>
          <a:noFill/>
        </p:spPr>
      </p:pic>
      <p:pic>
        <p:nvPicPr>
          <p:cNvPr id="13315" name="Picture 3" descr="C:\Users\Luda\Desktop\Виртуальная экскурсия\фото мед.кабинет\SAM_6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76599"/>
            <a:ext cx="2971800" cy="3515085"/>
          </a:xfrm>
          <a:prstGeom prst="rect">
            <a:avLst/>
          </a:prstGeom>
          <a:noFill/>
        </p:spPr>
      </p:pic>
      <p:pic>
        <p:nvPicPr>
          <p:cNvPr id="13316" name="Picture 4" descr="C:\Users\Luda\Desktop\Виртуальная экскурсия\фото мед.кабинет\SAM_6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276600"/>
            <a:ext cx="2590800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esktop\Виртуальная экскурсия\SAM_71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4064000" cy="3048000"/>
          </a:xfrm>
          <a:prstGeom prst="rect">
            <a:avLst/>
          </a:prstGeom>
          <a:noFill/>
        </p:spPr>
      </p:pic>
      <p:pic>
        <p:nvPicPr>
          <p:cNvPr id="1027" name="Picture 3" descr="C:\Desktop\Виртуальная экскурсия\SAM_7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1000"/>
            <a:ext cx="4267200" cy="3099023"/>
          </a:xfrm>
          <a:prstGeom prst="rect">
            <a:avLst/>
          </a:prstGeom>
          <a:noFill/>
        </p:spPr>
      </p:pic>
      <p:pic>
        <p:nvPicPr>
          <p:cNvPr id="1028" name="Picture 4" descr="C:\Desktop\Виртуальная экскурсия\SAM_7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657600"/>
            <a:ext cx="3902075" cy="2925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esktop\Виртуальная экскурсия\SAM_7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581400"/>
            <a:ext cx="4165600" cy="3124200"/>
          </a:xfrm>
          <a:prstGeom prst="rect">
            <a:avLst/>
          </a:prstGeom>
          <a:noFill/>
        </p:spPr>
      </p:pic>
      <p:pic>
        <p:nvPicPr>
          <p:cNvPr id="2051" name="Picture 3" descr="C:\Desktop\Виртуальная экскурсия\SAM_7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57200"/>
            <a:ext cx="4065102" cy="3048000"/>
          </a:xfrm>
          <a:prstGeom prst="rect">
            <a:avLst/>
          </a:prstGeom>
          <a:noFill/>
        </p:spPr>
      </p:pic>
      <p:pic>
        <p:nvPicPr>
          <p:cNvPr id="2052" name="Picture 4" descr="C:\Desktop\Виртуальная экскурсия\SAM_7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57200"/>
            <a:ext cx="3902075" cy="3001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esktop\Виртуальная экскурсия\SAM_7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3901440" cy="2926080"/>
          </a:xfrm>
          <a:prstGeom prst="rect">
            <a:avLst/>
          </a:prstGeom>
          <a:noFill/>
        </p:spPr>
      </p:pic>
      <p:pic>
        <p:nvPicPr>
          <p:cNvPr id="3075" name="Picture 3" descr="C:\Desktop\Виртуальная экскурсия\SAM_7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33400"/>
            <a:ext cx="3902075" cy="2925763"/>
          </a:xfrm>
          <a:prstGeom prst="rect">
            <a:avLst/>
          </a:prstGeom>
          <a:noFill/>
        </p:spPr>
      </p:pic>
      <p:pic>
        <p:nvPicPr>
          <p:cNvPr id="3076" name="Picture 4" descr="C:\Desktop\Виртуальная экскурсия\SAM_7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733800"/>
            <a:ext cx="3902075" cy="2925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da\Desktop\Виртуальная экскурсия\фото  движение для инвалидов\DSC01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3900" cy="69779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da\Desktop\Виртуальная экскурсия\фото  движение для инвалидов\DSC014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uda\Desktop\Виртуальная экскурсия\фото  движение для инвалидов\DSC01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uda\Desktop\Виртуальная экскурсия\фото  движение для инвалидов\DSC01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da\Desktop\Виртуальная экскурсия\фото  движение для инвалидов\DSC01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esktop\Виртуальная экскурсия\SAM_7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66" y="2590800"/>
            <a:ext cx="2982898" cy="3978275"/>
          </a:xfrm>
          <a:prstGeom prst="rect">
            <a:avLst/>
          </a:prstGeom>
          <a:noFill/>
        </p:spPr>
      </p:pic>
      <p:pic>
        <p:nvPicPr>
          <p:cNvPr id="1028" name="Picture 4" descr="C:\Desktop\Виртуальная экскурсия\SAM_7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743200"/>
            <a:ext cx="2925763" cy="3902075"/>
          </a:xfrm>
          <a:prstGeom prst="rect">
            <a:avLst/>
          </a:prstGeom>
          <a:noFill/>
        </p:spPr>
      </p:pic>
      <p:pic>
        <p:nvPicPr>
          <p:cNvPr id="1026" name="Picture 2" descr="C:\Desktop\Виртуальная экскурсия\SAM_721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57200"/>
            <a:ext cx="3901440" cy="2926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младшая группа</a:t>
            </a:r>
            <a:endParaRPr lang="ru-RU" dirty="0"/>
          </a:p>
        </p:txBody>
      </p:sp>
      <p:pic>
        <p:nvPicPr>
          <p:cNvPr id="7170" name="Picture 2" descr="C:\Users\Luda\Desktop\Виртуальная экскурсия\SAM_71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3901440" cy="2926080"/>
          </a:xfrm>
          <a:prstGeom prst="rect">
            <a:avLst/>
          </a:prstGeom>
          <a:noFill/>
        </p:spPr>
      </p:pic>
      <p:pic>
        <p:nvPicPr>
          <p:cNvPr id="7172" name="Picture 4" descr="C:\Users\Luda\Desktop\Виртуальная экскурсия\SAM_7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902075" cy="2925763"/>
          </a:xfrm>
          <a:prstGeom prst="rect">
            <a:avLst/>
          </a:prstGeom>
          <a:noFill/>
        </p:spPr>
      </p:pic>
      <p:pic>
        <p:nvPicPr>
          <p:cNvPr id="7171" name="Picture 3" descr="C:\Users\Luda\Desktop\Виртуальная экскурсия\SAM_7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932237"/>
            <a:ext cx="3902075" cy="2925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Вторая младшая группа</a:t>
            </a:r>
            <a:endParaRPr lang="ru-RU" dirty="0"/>
          </a:p>
        </p:txBody>
      </p:sp>
      <p:pic>
        <p:nvPicPr>
          <p:cNvPr id="8194" name="Picture 2" descr="C:\Users\Luda\Desktop\Виртуальная экскурсия\SAM_7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3901440" cy="2926080"/>
          </a:xfrm>
          <a:prstGeom prst="rect">
            <a:avLst/>
          </a:prstGeom>
          <a:noFill/>
        </p:spPr>
      </p:pic>
      <p:pic>
        <p:nvPicPr>
          <p:cNvPr id="8195" name="Picture 3" descr="C:\Users\Luda\Desktop\Виртуальная экскурсия\SAM_7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3902075" cy="2925763"/>
          </a:xfrm>
          <a:prstGeom prst="rect">
            <a:avLst/>
          </a:prstGeom>
          <a:noFill/>
        </p:spPr>
      </p:pic>
      <p:pic>
        <p:nvPicPr>
          <p:cNvPr id="8196" name="Picture 4" descr="C:\Users\Luda\Desktop\Виртуальная экскурсия\SAM_7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932237"/>
            <a:ext cx="3902075" cy="2925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</TotalTime>
  <Words>18</Words>
  <PresentationFormat>Экран (4:3)</PresentationFormat>
  <Paragraphs>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Структурное подразделение  «Детский сад № 50 комбинированного вида»  МБДОУ «Детский сад « Радуга» комбинированного вида» Рузаевского муниципального района</vt:lpstr>
      <vt:lpstr>Слайд 2</vt:lpstr>
      <vt:lpstr>Слайд 3</vt:lpstr>
      <vt:lpstr>Слайд 4</vt:lpstr>
      <vt:lpstr>Слайд 5</vt:lpstr>
      <vt:lpstr>Слайд 6</vt:lpstr>
      <vt:lpstr>Слайд 7</vt:lpstr>
      <vt:lpstr>Первая младшая группа</vt:lpstr>
      <vt:lpstr>Вторая младшая группа</vt:lpstr>
      <vt:lpstr>Средняя группа</vt:lpstr>
      <vt:lpstr>Старшая-подготовительная группа</vt:lpstr>
      <vt:lpstr>1 логопедическая группа</vt:lpstr>
      <vt:lpstr>2 логопедическая группа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Структурное подразделение  «Детский сад № 50 комбинированного вида»  МБДОУ «Детский сад « Радуга» комбинированного вида» Рузаевского муниципального района</dc:title>
  <dc:creator>Luda</dc:creator>
  <cp:lastModifiedBy>HOME</cp:lastModifiedBy>
  <cp:revision>5</cp:revision>
  <dcterms:created xsi:type="dcterms:W3CDTF">2016-05-11T16:33:07Z</dcterms:created>
  <dcterms:modified xsi:type="dcterms:W3CDTF">2016-05-12T05:13:36Z</dcterms:modified>
</cp:coreProperties>
</file>