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08" r:id="rId13"/>
    <p:sldId id="268" r:id="rId14"/>
    <p:sldId id="269" r:id="rId15"/>
    <p:sldId id="298" r:id="rId16"/>
    <p:sldId id="271" r:id="rId17"/>
    <p:sldId id="316" r:id="rId18"/>
    <p:sldId id="309" r:id="rId19"/>
    <p:sldId id="272" r:id="rId20"/>
    <p:sldId id="301" r:id="rId21"/>
    <p:sldId id="311" r:id="rId22"/>
    <p:sldId id="315" r:id="rId23"/>
    <p:sldId id="295" r:id="rId24"/>
    <p:sldId id="273" r:id="rId25"/>
    <p:sldId id="274" r:id="rId26"/>
    <p:sldId id="297" r:id="rId27"/>
    <p:sldId id="294" r:id="rId28"/>
    <p:sldId id="275" r:id="rId29"/>
    <p:sldId id="279" r:id="rId30"/>
    <p:sldId id="281" r:id="rId31"/>
    <p:sldId id="282" r:id="rId32"/>
    <p:sldId id="305" r:id="rId33"/>
    <p:sldId id="283" r:id="rId34"/>
    <p:sldId id="284" r:id="rId35"/>
    <p:sldId id="312" r:id="rId36"/>
    <p:sldId id="286" r:id="rId37"/>
    <p:sldId id="287" r:id="rId38"/>
    <p:sldId id="288" r:id="rId39"/>
    <p:sldId id="289" r:id="rId40"/>
    <p:sldId id="290" r:id="rId41"/>
    <p:sldId id="291" r:id="rId42"/>
    <p:sldId id="313" r:id="rId43"/>
    <p:sldId id="31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94" autoAdjust="0"/>
  </p:normalViewPr>
  <p:slideViewPr>
    <p:cSldViewPr>
      <p:cViewPr varScale="1">
        <p:scale>
          <a:sx n="93" d="100"/>
          <a:sy n="9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BC668-CB0B-474E-9C41-786EA15A863E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4C800-B061-4559-B825-B96FE0673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42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72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5904656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ОБРАЗОВАНИЯ РМ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628800"/>
            <a:ext cx="67687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ПОРТФОЛИО 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Варнавиной                                             Натальи Анатольевны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              воспитателя                                                                                    муниципального автономного                                          дошкольного образовательного учреждения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«Центр развития ребенка – детский сад №58»</a:t>
            </a:r>
          </a:p>
        </p:txBody>
      </p:sp>
      <p:sp>
        <p:nvSpPr>
          <p:cNvPr id="51202" name="AutoShape 2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Gruppa 4\Downloads\20201118_143516.jpg"/>
          <p:cNvPicPr>
            <a:picLocks noChangeAspect="1" noChangeArrowheads="1"/>
          </p:cNvPicPr>
          <p:nvPr/>
        </p:nvPicPr>
        <p:blipFill>
          <a:blip r:embed="rId3" cstate="print"/>
          <a:srcRect l="10909"/>
          <a:stretch>
            <a:fillRect/>
          </a:stretch>
        </p:blipFill>
        <p:spPr bwMode="auto">
          <a:xfrm rot="5400000">
            <a:off x="6029908" y="746956"/>
            <a:ext cx="3528392" cy="2411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E:\аттестация варнавиной\Приказ опорная площадка_page-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347005" cy="4752528"/>
          </a:xfrm>
          <a:prstGeom prst="rect">
            <a:avLst/>
          </a:prstGeom>
          <a:noFill/>
        </p:spPr>
      </p:pic>
      <p:pic>
        <p:nvPicPr>
          <p:cNvPr id="2053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052736"/>
            <a:ext cx="331560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F:\аттестация варнавиной\приказ  реги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5"/>
            <a:ext cx="4176464" cy="58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F:\аттестация варнавиной\приказ  регион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5"/>
            <a:ext cx="4166178" cy="58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Gruppa 4\Downloads\тит рег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76464" cy="6140583"/>
          </a:xfrm>
          <a:prstGeom prst="rect">
            <a:avLst/>
          </a:prstGeom>
          <a:noFill/>
        </p:spPr>
      </p:pic>
      <p:pic>
        <p:nvPicPr>
          <p:cNvPr id="2051" name="Picture 3" descr="C:\Users\ПК-58 №8\Downloads\спр рес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104456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 descr="C:\Users\Gruppa 4\Downloads\наставнич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888432" cy="5184576"/>
          </a:xfrm>
          <a:prstGeom prst="rect">
            <a:avLst/>
          </a:prstGeom>
          <a:noFill/>
        </p:spPr>
      </p:pic>
      <p:pic>
        <p:nvPicPr>
          <p:cNvPr id="5124" name="Picture 4" descr="C:\Users\Gruppa 4\Downloads\школа молод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87186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публикаций,                                 включая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00200"/>
            <a:ext cx="7992888" cy="4637111"/>
          </a:xfrm>
        </p:spPr>
        <p:txBody>
          <a:bodyPr>
            <a:noAutofit/>
          </a:bodyPr>
          <a:lstStyle/>
          <a:p>
            <a:pPr marL="0" indent="0">
              <a:buFontTx/>
              <a:buChar char="-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образовательный портал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Маам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конспект занятия «Путешествие в страну сказок» (2023 г.);</a:t>
            </a:r>
          </a:p>
          <a:p>
            <a:pPr marL="0" indent="0">
              <a:buFontTx/>
              <a:buChar char="-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сборник материалов 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XIV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Всероссийской  научно-практической педагогической конференции, статья «Воспитание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гендерной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толерантности при ознакомлении с художественной литературой»                   (2021 г.);</a:t>
            </a:r>
          </a:p>
          <a:p>
            <a:pPr marL="0" indent="0">
              <a:buFontTx/>
              <a:buChar char="-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сборник «Эффективные формы, методы, приемы обучения и воспитания: проблемы, поиск, опыт, перспективы», работа «Развитие коммуникативных навыков младших дошкольников» (2019 г.).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E:\аттестация варнавиной\2022\1562043-016-015-ser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340768"/>
            <a:ext cx="320301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C:\Users\ПК-58 №8\Downloads\Выступления Поликультурное титульник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40871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5" name="Picture 3" descr="C:\Users\ПК-58 №8\Downloads\Содержание поликультурное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64704"/>
            <a:ext cx="6984776" cy="511256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Gruppa 4\Downloads\diplom_29210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12776"/>
            <a:ext cx="320223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8147248" cy="543346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рождения: 29.10.1993 г.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Профессиональное образование: ФГБОУ ВПО «Мордовский государственный педагогический институт им. М. Е.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Евсевьева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Специальность: Специальное (дефектологическое) образование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Квалификация: бакалавр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Диплом: 101 305  0143137	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выдачи: 10.07.2015 г.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Переподготовка: ЧОУ ДПО «Саранский Дом науки и техники РСНИИОО», квалификация «Воспитатель дошкольного образования», 131800391210  от 26.02.2021 г.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Общий трудовой стаж: 7 лет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Стаж педагогической работы (по специальности): 6 лет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квалификационной категории: первая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последней аттестации: 19.05.2021 г.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ПК-58 №8\Downloads\спр дети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48680"/>
            <a:ext cx="4032448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49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новая аттестация\Для аттестации  Варнавиной и Ганичевой\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6912768" cy="459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49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D:\новая аттестация\Для аттестации  Варнавиной и Ганичевой\Сканировать1000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6984776" cy="4886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493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уровень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 descr="C:\Users\ПК-58 №8\Downloads\Романова Мариан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556792"/>
            <a:ext cx="640053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авторских программ, методических пособий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9" name="Picture 3" descr="C:\Users\ПК-58 №8\Downloads\спр выс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684076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C:\Users\ПК-58 №8\Downloads\Сертификаты ЕПЧ Варнави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744416" cy="5256584"/>
          </a:xfrm>
          <a:prstGeom prst="rect">
            <a:avLst/>
          </a:prstGeom>
          <a:noFill/>
        </p:spPr>
      </p:pic>
      <p:pic>
        <p:nvPicPr>
          <p:cNvPr id="6147" name="Picture 3" descr="C:\Users\ПК-58 №8\Downloads\Справка-подтверждение ОПЧ 2022-24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794976" cy="52529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Всероссийский уровень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C:\Users\Gruppa 4\Downloads\сертифмкат 3 всероссийский форум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6912768" cy="4713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Gruppa 4\Downloads\выписка откр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634283" cy="5112568"/>
          </a:xfrm>
          <a:prstGeom prst="rect">
            <a:avLst/>
          </a:prstGeom>
          <a:noFill/>
        </p:spPr>
      </p:pic>
      <p:pic>
        <p:nvPicPr>
          <p:cNvPr id="5123" name="Picture 3" descr="C:\Users\ПК-58 №8\Downloads\спр вмастер класс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66807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Представление инновационного педагогического опыта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https://upload2.schoolrm.ru/iblock/3f7/3f74133034bf96542c8ce8ddf0eebacc/5f25f14ebda344d4b5ce8791c84bc292.pdf</a:t>
            </a:r>
            <a:endParaRPr lang="en-US" sz="40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Экспертная деятельность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Gruppa 4\Desktop\спиридонова\мой грант\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3816424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1412777"/>
            <a:ext cx="8229600" cy="1874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E:\аттестация варнавиной\профсоюз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4664"/>
            <a:ext cx="412038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ruppa 4\Desktop\спиридонова\мой грант\jury_sertificate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03244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Позитивные результаты работы с обучающимися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3" name="Picture 3" descr="C:\Users\Gruppa 4\Downloads\с воспитан 2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672408" cy="5040560"/>
          </a:xfrm>
          <a:prstGeom prst="rect">
            <a:avLst/>
          </a:prstGeom>
          <a:noFill/>
        </p:spPr>
      </p:pic>
      <p:pic>
        <p:nvPicPr>
          <p:cNvPr id="6147" name="Picture 3" descr="C:\Users\ПК-58 №8\Downloads\спр с восп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84784"/>
            <a:ext cx="360040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C:\Users\Gruppa 4\Downloads\с воспитан 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672408" cy="5496032"/>
          </a:xfrm>
          <a:prstGeom prst="rect">
            <a:avLst/>
          </a:prstGeom>
          <a:noFill/>
        </p:spPr>
      </p:pic>
      <p:pic>
        <p:nvPicPr>
          <p:cNvPr id="11267" name="Picture 3" descr="C:\Users\Gruppa 4\Downloads\с воспитан 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3672408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Качество взаимодействия с родителями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 descr="C:\Users\Gruppa 4\Downloads\с родит 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3659257" cy="5040560"/>
          </a:xfrm>
          <a:prstGeom prst="rect">
            <a:avLst/>
          </a:prstGeom>
          <a:noFill/>
        </p:spPr>
      </p:pic>
      <p:pic>
        <p:nvPicPr>
          <p:cNvPr id="7171" name="Picture 3" descr="C:\Users\ПК-58 №8\Downloads\спр с род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556792"/>
            <a:ext cx="3562275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E:\Аттестация Судакова  22г\Новая папка\анке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744416" cy="5256584"/>
          </a:xfrm>
          <a:prstGeom prst="rect">
            <a:avLst/>
          </a:prstGeom>
          <a:noFill/>
        </p:spPr>
      </p:pic>
      <p:pic>
        <p:nvPicPr>
          <p:cNvPr id="1026" name="Picture 2" descr="C:\Users\Gruppa 4\Downloads\анализ анкет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3769969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Работа с детьми из социально-неблагополучных семей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5" name="Picture 3" descr="C:\Users\ПК-58 №8\Downloads\спр неблаг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360040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педагога в профессиональных конкурсах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600201"/>
            <a:ext cx="7283152" cy="3268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None/>
            </a:pPr>
            <a:endParaRPr lang="ru-RU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уровень – 2</a:t>
            </a:r>
          </a:p>
          <a:p>
            <a:pPr marL="0" indent="0">
              <a:buNone/>
            </a:pP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Интернет-конкурсы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1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аттестация варнавиной\Антиплагиат Варнав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656"/>
            <a:ext cx="4608512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Gruppa 4\Downloads\sert-varnavina-natalya-ru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4392488" cy="3528392"/>
          </a:xfrm>
          <a:prstGeom prst="rect">
            <a:avLst/>
          </a:prstGeom>
          <a:noFill/>
        </p:spPr>
      </p:pic>
      <p:pic>
        <p:nvPicPr>
          <p:cNvPr id="4098" name="Picture 2" descr="C:\Users\ПК-58 №8\Downloads\Диплом проф конкурс Варнави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374441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C:\Users\Gruppa 4\Downloads\diplom_139466 (2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24744"/>
            <a:ext cx="320960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Награды и поощрения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 descr="D:\новая аттестация\Для аттестации  Варнавиной и Ганичевой\БП Варнав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976" y="1600200"/>
            <a:ext cx="64020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D:\новая аттестация\Для аттестации  Варнавиной и Ганичевой\Благодарственное письмо Варнавина 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6672"/>
            <a:ext cx="396044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algn="ctr">
              <a:buNone/>
            </a:pPr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 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2809702" cy="3969327"/>
          </a:xfrm>
          <a:prstGeom prst="rect">
            <a:avLst/>
          </a:prstGeom>
          <a:noFill/>
        </p:spPr>
      </p:pic>
      <p:pic>
        <p:nvPicPr>
          <p:cNvPr id="6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273630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Gruppa 4\Downloads\приказ рос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3744416" cy="5184576"/>
          </a:xfrm>
          <a:prstGeom prst="rect">
            <a:avLst/>
          </a:prstGeom>
          <a:noFill/>
        </p:spPr>
      </p:pic>
      <p:pic>
        <p:nvPicPr>
          <p:cNvPr id="1027" name="Picture 3" descr="C:\Users\ПК-58 №8\Downloads\спр фед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08720"/>
            <a:ext cx="3672408" cy="5190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Gruppa 4\Downloads\тит рос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76672"/>
            <a:ext cx="4032448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uppa 4\Desktop\1612213568_28-p-fioletovii-fon-dlya-otkrit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299</Words>
  <Application>Microsoft Office PowerPoint</Application>
  <PresentationFormat>Экран (4:3)</PresentationFormat>
  <Paragraphs>51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МИНИСТЕРСТВО ОБРАЗОВАНИЯ РМ</vt:lpstr>
      <vt:lpstr>Слайд 2</vt:lpstr>
      <vt:lpstr>Представление инновационного педагогического опыта</vt:lpstr>
      <vt:lpstr>Слайд 4</vt:lpstr>
      <vt:lpstr>Участие в инновационной (экспериментальной) деятельности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Наставничество</vt:lpstr>
      <vt:lpstr>Наличие публикаций,                                 включая интернет-публикации</vt:lpstr>
      <vt:lpstr>Международный уровень</vt:lpstr>
      <vt:lpstr>Республиканский уровень</vt:lpstr>
      <vt:lpstr>Слайд 17</vt:lpstr>
      <vt:lpstr>Интернет-публикации</vt:lpstr>
      <vt:lpstr>Слайд 19</vt:lpstr>
      <vt:lpstr>Слайд 20</vt:lpstr>
      <vt:lpstr>Республиканский уровень</vt:lpstr>
      <vt:lpstr>Слайд 22</vt:lpstr>
      <vt:lpstr>Муниципальный уровень</vt:lpstr>
      <vt:lpstr>Наличие авторских программ, методических пособий</vt:lpstr>
      <vt:lpstr>Слайд 25</vt:lpstr>
      <vt:lpstr>Слайд 26</vt:lpstr>
      <vt:lpstr>Международный уровень</vt:lpstr>
      <vt:lpstr>Всероссийский уровень</vt:lpstr>
      <vt:lpstr>Проведение открытых занятий, мастер-классов, мероприятий</vt:lpstr>
      <vt:lpstr>Экспертная деятельность</vt:lpstr>
      <vt:lpstr>        Общественно-педагогическая  активность педагога: участие в комиссиях, педагогических сообществах, жюри конкурсов</vt:lpstr>
      <vt:lpstr>        </vt:lpstr>
      <vt:lpstr>Слайд 33</vt:lpstr>
      <vt:lpstr>Позитивные результаты работы с обучающимися</vt:lpstr>
      <vt:lpstr>Слайд 35</vt:lpstr>
      <vt:lpstr>Качество взаимодействия с родителями</vt:lpstr>
      <vt:lpstr>Слайд 37</vt:lpstr>
      <vt:lpstr>Работа с детьми из социально-неблагополучных семей</vt:lpstr>
      <vt:lpstr>Участие педагога в профессиональных конкурсах</vt:lpstr>
      <vt:lpstr>Слайд 40</vt:lpstr>
      <vt:lpstr>Слайд 41</vt:lpstr>
      <vt:lpstr>Награды и поощрения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</dc:title>
  <dc:creator>Gruppa 4</dc:creator>
  <cp:lastModifiedBy>Gruppa 4</cp:lastModifiedBy>
  <cp:revision>148</cp:revision>
  <cp:lastPrinted>2023-01-27T11:45:14Z</cp:lastPrinted>
  <dcterms:created xsi:type="dcterms:W3CDTF">2022-09-13T11:21:53Z</dcterms:created>
  <dcterms:modified xsi:type="dcterms:W3CDTF">2023-09-18T04:17:22Z</dcterms:modified>
</cp:coreProperties>
</file>