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77" r:id="rId6"/>
    <p:sldId id="307" r:id="rId7"/>
    <p:sldId id="323" r:id="rId8"/>
    <p:sldId id="263" r:id="rId9"/>
    <p:sldId id="264" r:id="rId10"/>
    <p:sldId id="285" r:id="rId11"/>
    <p:sldId id="312" r:id="rId12"/>
    <p:sldId id="313" r:id="rId13"/>
    <p:sldId id="314" r:id="rId14"/>
    <p:sldId id="267" r:id="rId15"/>
    <p:sldId id="286" r:id="rId16"/>
    <p:sldId id="316" r:id="rId17"/>
    <p:sldId id="322" r:id="rId18"/>
    <p:sldId id="317" r:id="rId19"/>
    <p:sldId id="318" r:id="rId20"/>
    <p:sldId id="319" r:id="rId21"/>
    <p:sldId id="296" r:id="rId22"/>
    <p:sldId id="269" r:id="rId23"/>
    <p:sldId id="298" r:id="rId24"/>
    <p:sldId id="320" r:id="rId25"/>
    <p:sldId id="301" r:id="rId26"/>
    <p:sldId id="302" r:id="rId27"/>
    <p:sldId id="305" r:id="rId28"/>
    <p:sldId id="270" r:id="rId29"/>
    <p:sldId id="310" r:id="rId30"/>
    <p:sldId id="321" r:id="rId31"/>
    <p:sldId id="282" r:id="rId32"/>
    <p:sldId id="30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kushina ekaterina" userId="4de0e5a37a278373" providerId="LiveId" clId="{6ADEF795-9736-4A6C-ADE9-A8DCA063E14D}"/>
    <pc:docChg chg="custSel modSld modMainMaster">
      <pc:chgData name="merkushina ekaterina" userId="4de0e5a37a278373" providerId="LiveId" clId="{6ADEF795-9736-4A6C-ADE9-A8DCA063E14D}" dt="2022-12-12T16:53:42.583" v="241" actId="14100"/>
      <pc:docMkLst>
        <pc:docMk/>
      </pc:docMkLst>
      <pc:sldChg chg="setBg">
        <pc:chgData name="merkushina ekaterina" userId="4de0e5a37a278373" providerId="LiveId" clId="{6ADEF795-9736-4A6C-ADE9-A8DCA063E14D}" dt="2022-12-12T16:53:26.556" v="240"/>
        <pc:sldMkLst>
          <pc:docMk/>
          <pc:sldMk cId="0" sldId="256"/>
        </pc:sldMkLst>
      </pc:sldChg>
      <pc:sldChg chg="setBg">
        <pc:chgData name="merkushina ekaterina" userId="4de0e5a37a278373" providerId="LiveId" clId="{6ADEF795-9736-4A6C-ADE9-A8DCA063E14D}" dt="2022-12-12T16:53:26.556" v="240"/>
        <pc:sldMkLst>
          <pc:docMk/>
          <pc:sldMk cId="0" sldId="257"/>
        </pc:sldMkLst>
      </pc:sldChg>
      <pc:sldChg chg="addSp delSp modSp mod">
        <pc:chgData name="merkushina ekaterina" userId="4de0e5a37a278373" providerId="LiveId" clId="{6ADEF795-9736-4A6C-ADE9-A8DCA063E14D}" dt="2022-12-12T16:44:44.180" v="205" actId="1076"/>
        <pc:sldMkLst>
          <pc:docMk/>
          <pc:sldMk cId="0" sldId="258"/>
        </pc:sldMkLst>
        <pc:picChg chg="del mod">
          <ac:chgData name="merkushina ekaterina" userId="4de0e5a37a278373" providerId="LiveId" clId="{6ADEF795-9736-4A6C-ADE9-A8DCA063E14D}" dt="2022-12-12T16:44:29.647" v="200" actId="21"/>
          <ac:picMkLst>
            <pc:docMk/>
            <pc:sldMk cId="0" sldId="258"/>
            <ac:picMk id="5" creationId="{08FA304A-E3F3-E878-11B1-44B4ADF91843}"/>
          </ac:picMkLst>
        </pc:picChg>
        <pc:picChg chg="del">
          <ac:chgData name="merkushina ekaterina" userId="4de0e5a37a278373" providerId="LiveId" clId="{6ADEF795-9736-4A6C-ADE9-A8DCA063E14D}" dt="2022-12-12T16:44:34.376" v="202" actId="21"/>
          <ac:picMkLst>
            <pc:docMk/>
            <pc:sldMk cId="0" sldId="258"/>
            <ac:picMk id="6" creationId="{6106FE27-C115-AB33-AA90-D5F025CA5AEB}"/>
          </ac:picMkLst>
        </pc:picChg>
        <pc:picChg chg="add mod">
          <ac:chgData name="merkushina ekaterina" userId="4de0e5a37a278373" providerId="LiveId" clId="{6ADEF795-9736-4A6C-ADE9-A8DCA063E14D}" dt="2022-12-12T16:44:44.180" v="205" actId="1076"/>
          <ac:picMkLst>
            <pc:docMk/>
            <pc:sldMk cId="0" sldId="258"/>
            <ac:picMk id="7" creationId="{14BD11C1-EAC8-1C69-A95E-DC436D97BAA5}"/>
          </ac:picMkLst>
        </pc:picChg>
        <pc:picChg chg="add mod">
          <ac:chgData name="merkushina ekaterina" userId="4de0e5a37a278373" providerId="LiveId" clId="{6ADEF795-9736-4A6C-ADE9-A8DCA063E14D}" dt="2022-12-12T16:44:43.021" v="204" actId="1076"/>
          <ac:picMkLst>
            <pc:docMk/>
            <pc:sldMk cId="0" sldId="258"/>
            <ac:picMk id="8" creationId="{5B3A5630-34AA-F9AC-53A6-CE8F29B6082A}"/>
          </ac:picMkLst>
        </pc:picChg>
      </pc:sldChg>
      <pc:sldChg chg="addSp delSp modSp mod">
        <pc:chgData name="merkushina ekaterina" userId="4de0e5a37a278373" providerId="LiveId" clId="{6ADEF795-9736-4A6C-ADE9-A8DCA063E14D}" dt="2022-12-12T16:30:35.860" v="66" actId="14100"/>
        <pc:sldMkLst>
          <pc:docMk/>
          <pc:sldMk cId="0" sldId="259"/>
        </pc:sldMkLst>
        <pc:picChg chg="add mod">
          <ac:chgData name="merkushina ekaterina" userId="4de0e5a37a278373" providerId="LiveId" clId="{6ADEF795-9736-4A6C-ADE9-A8DCA063E14D}" dt="2022-12-12T16:30:12.004" v="61" actId="1076"/>
          <ac:picMkLst>
            <pc:docMk/>
            <pc:sldMk cId="0" sldId="259"/>
            <ac:picMk id="2" creationId="{2E9F9903-684D-33E4-306F-41CC68A769E8}"/>
          </ac:picMkLst>
        </pc:picChg>
        <pc:picChg chg="del">
          <ac:chgData name="merkushina ekaterina" userId="4de0e5a37a278373" providerId="LiveId" clId="{6ADEF795-9736-4A6C-ADE9-A8DCA063E14D}" dt="2022-12-12T16:30:00.937" v="56" actId="21"/>
          <ac:picMkLst>
            <pc:docMk/>
            <pc:sldMk cId="0" sldId="259"/>
            <ac:picMk id="3" creationId="{08EB0ED8-DCA7-87C5-CD9B-9A2B635D2ED7}"/>
          </ac:picMkLst>
        </pc:picChg>
        <pc:picChg chg="add mod">
          <ac:chgData name="merkushina ekaterina" userId="4de0e5a37a278373" providerId="LiveId" clId="{6ADEF795-9736-4A6C-ADE9-A8DCA063E14D}" dt="2022-12-12T16:30:35.860" v="66" actId="14100"/>
          <ac:picMkLst>
            <pc:docMk/>
            <pc:sldMk cId="0" sldId="259"/>
            <ac:picMk id="4" creationId="{556A5FE5-33C5-9C63-978A-5CFAB9D355E8}"/>
          </ac:picMkLst>
        </pc:picChg>
        <pc:picChg chg="del">
          <ac:chgData name="merkushina ekaterina" userId="4de0e5a37a278373" providerId="LiveId" clId="{6ADEF795-9736-4A6C-ADE9-A8DCA063E14D}" dt="2022-12-12T16:30:08.944" v="60" actId="21"/>
          <ac:picMkLst>
            <pc:docMk/>
            <pc:sldMk cId="0" sldId="259"/>
            <ac:picMk id="5" creationId="{0FEA5E10-416C-EEAC-0186-E6DE73C19A17}"/>
          </ac:picMkLst>
        </pc:picChg>
      </pc:sldChg>
      <pc:sldChg chg="addSp delSp modSp mod">
        <pc:chgData name="merkushina ekaterina" userId="4de0e5a37a278373" providerId="LiveId" clId="{6ADEF795-9736-4A6C-ADE9-A8DCA063E14D}" dt="2022-12-12T16:37:24.549" v="143" actId="1076"/>
        <pc:sldMkLst>
          <pc:docMk/>
          <pc:sldMk cId="0" sldId="269"/>
        </pc:sldMkLst>
        <pc:picChg chg="del">
          <ac:chgData name="merkushina ekaterina" userId="4de0e5a37a278373" providerId="LiveId" clId="{6ADEF795-9736-4A6C-ADE9-A8DCA063E14D}" dt="2022-12-12T16:37:17.749" v="139" actId="21"/>
          <ac:picMkLst>
            <pc:docMk/>
            <pc:sldMk cId="0" sldId="269"/>
            <ac:picMk id="2" creationId="{CF4CB585-CBFD-723C-CCB8-4909824D9A56}"/>
          </ac:picMkLst>
        </pc:picChg>
        <pc:picChg chg="add mod">
          <ac:chgData name="merkushina ekaterina" userId="4de0e5a37a278373" providerId="LiveId" clId="{6ADEF795-9736-4A6C-ADE9-A8DCA063E14D}" dt="2022-12-12T16:37:24.549" v="143" actId="1076"/>
          <ac:picMkLst>
            <pc:docMk/>
            <pc:sldMk cId="0" sldId="269"/>
            <ac:picMk id="4" creationId="{FCF820FB-58AC-FDA9-2658-548DB216AC7A}"/>
          </ac:picMkLst>
        </pc:picChg>
      </pc:sldChg>
      <pc:sldChg chg="addSp delSp modSp mod">
        <pc:chgData name="merkushina ekaterina" userId="4de0e5a37a278373" providerId="LiveId" clId="{6ADEF795-9736-4A6C-ADE9-A8DCA063E14D}" dt="2022-12-12T16:31:53.317" v="82" actId="1076"/>
        <pc:sldMkLst>
          <pc:docMk/>
          <pc:sldMk cId="0" sldId="277"/>
        </pc:sldMkLst>
        <pc:picChg chg="del">
          <ac:chgData name="merkushina ekaterina" userId="4de0e5a37a278373" providerId="LiveId" clId="{6ADEF795-9736-4A6C-ADE9-A8DCA063E14D}" dt="2022-12-12T16:31:06.330" v="68" actId="21"/>
          <ac:picMkLst>
            <pc:docMk/>
            <pc:sldMk cId="0" sldId="277"/>
            <ac:picMk id="2" creationId="{F30275AF-EB69-2706-0814-5271C941F78F}"/>
          </ac:picMkLst>
        </pc:picChg>
        <pc:picChg chg="del">
          <ac:chgData name="merkushina ekaterina" userId="4de0e5a37a278373" providerId="LiveId" clId="{6ADEF795-9736-4A6C-ADE9-A8DCA063E14D}" dt="2022-12-12T16:31:16.292" v="72" actId="21"/>
          <ac:picMkLst>
            <pc:docMk/>
            <pc:sldMk cId="0" sldId="277"/>
            <ac:picMk id="3" creationId="{08BE0A91-B2C7-4098-228D-94EA4C59C2FF}"/>
          </ac:picMkLst>
        </pc:picChg>
        <pc:picChg chg="add mod">
          <ac:chgData name="merkushina ekaterina" userId="4de0e5a37a278373" providerId="LiveId" clId="{6ADEF795-9736-4A6C-ADE9-A8DCA063E14D}" dt="2022-12-12T16:31:47.949" v="80" actId="1076"/>
          <ac:picMkLst>
            <pc:docMk/>
            <pc:sldMk cId="0" sldId="277"/>
            <ac:picMk id="4" creationId="{3074F0A3-4DCB-CADC-5A21-19B501F614CD}"/>
          </ac:picMkLst>
        </pc:picChg>
        <pc:picChg chg="add mod">
          <ac:chgData name="merkushina ekaterina" userId="4de0e5a37a278373" providerId="LiveId" clId="{6ADEF795-9736-4A6C-ADE9-A8DCA063E14D}" dt="2022-12-12T16:31:53.317" v="82" actId="1076"/>
          <ac:picMkLst>
            <pc:docMk/>
            <pc:sldMk cId="0" sldId="277"/>
            <ac:picMk id="5" creationId="{74C8F843-8096-A588-A034-A313B3AA5DA3}"/>
          </ac:picMkLst>
        </pc:picChg>
      </pc:sldChg>
      <pc:sldChg chg="addSp delSp modSp mod">
        <pc:chgData name="merkushina ekaterina" userId="4de0e5a37a278373" providerId="LiveId" clId="{6ADEF795-9736-4A6C-ADE9-A8DCA063E14D}" dt="2022-12-12T16:36:02.764" v="130" actId="1076"/>
        <pc:sldMkLst>
          <pc:docMk/>
          <pc:sldMk cId="0" sldId="285"/>
        </pc:sldMkLst>
        <pc:picChg chg="del">
          <ac:chgData name="merkushina ekaterina" userId="4de0e5a37a278373" providerId="LiveId" clId="{6ADEF795-9736-4A6C-ADE9-A8DCA063E14D}" dt="2022-12-12T16:35:10.580" v="122" actId="21"/>
          <ac:picMkLst>
            <pc:docMk/>
            <pc:sldMk cId="0" sldId="285"/>
            <ac:picMk id="3" creationId="{FCDE9395-B7FB-4D77-FA05-6EF81C0B255A}"/>
          </ac:picMkLst>
        </pc:picChg>
        <pc:picChg chg="add mod">
          <ac:chgData name="merkushina ekaterina" userId="4de0e5a37a278373" providerId="LiveId" clId="{6ADEF795-9736-4A6C-ADE9-A8DCA063E14D}" dt="2022-12-12T16:35:22.572" v="125" actId="1076"/>
          <ac:picMkLst>
            <pc:docMk/>
            <pc:sldMk cId="0" sldId="285"/>
            <ac:picMk id="4" creationId="{9C559E3F-9647-63EA-E2A1-8333B5BFC4BB}"/>
          </ac:picMkLst>
        </pc:picChg>
        <pc:picChg chg="del">
          <ac:chgData name="merkushina ekaterina" userId="4de0e5a37a278373" providerId="LiveId" clId="{6ADEF795-9736-4A6C-ADE9-A8DCA063E14D}" dt="2022-12-12T16:35:24.968" v="126" actId="21"/>
          <ac:picMkLst>
            <pc:docMk/>
            <pc:sldMk cId="0" sldId="285"/>
            <ac:picMk id="5" creationId="{35C1ECD5-FC1D-3136-44B6-B19E11F04F48}"/>
          </ac:picMkLst>
        </pc:picChg>
        <pc:picChg chg="add mod">
          <ac:chgData name="merkushina ekaterina" userId="4de0e5a37a278373" providerId="LiveId" clId="{6ADEF795-9736-4A6C-ADE9-A8DCA063E14D}" dt="2022-12-12T16:36:02.764" v="130" actId="1076"/>
          <ac:picMkLst>
            <pc:docMk/>
            <pc:sldMk cId="0" sldId="285"/>
            <ac:picMk id="6" creationId="{3137FAF6-A7D2-0DA6-236E-2331EBEA6D49}"/>
          </ac:picMkLst>
        </pc:picChg>
      </pc:sldChg>
      <pc:sldChg chg="addSp delSp modSp mod">
        <pc:chgData name="merkushina ekaterina" userId="4de0e5a37a278373" providerId="LiveId" clId="{6ADEF795-9736-4A6C-ADE9-A8DCA063E14D}" dt="2022-12-12T16:34:43.812" v="120" actId="1076"/>
        <pc:sldMkLst>
          <pc:docMk/>
          <pc:sldMk cId="0" sldId="286"/>
        </pc:sldMkLst>
        <pc:picChg chg="add mod">
          <ac:chgData name="merkushina ekaterina" userId="4de0e5a37a278373" providerId="LiveId" clId="{6ADEF795-9736-4A6C-ADE9-A8DCA063E14D}" dt="2022-12-12T16:34:18.540" v="113" actId="1076"/>
          <ac:picMkLst>
            <pc:docMk/>
            <pc:sldMk cId="0" sldId="286"/>
            <ac:picMk id="3" creationId="{FEB10DA2-0396-DD0F-ECD4-E95FDC06846C}"/>
          </ac:picMkLst>
        </pc:picChg>
        <pc:picChg chg="del">
          <ac:chgData name="merkushina ekaterina" userId="4de0e5a37a278373" providerId="LiveId" clId="{6ADEF795-9736-4A6C-ADE9-A8DCA063E14D}" dt="2022-12-12T16:34:11.281" v="109" actId="21"/>
          <ac:picMkLst>
            <pc:docMk/>
            <pc:sldMk cId="0" sldId="286"/>
            <ac:picMk id="4" creationId="{A406CF73-FF52-054B-B07F-FDEC44BA8852}"/>
          </ac:picMkLst>
        </pc:picChg>
        <pc:picChg chg="del">
          <ac:chgData name="merkushina ekaterina" userId="4de0e5a37a278373" providerId="LiveId" clId="{6ADEF795-9736-4A6C-ADE9-A8DCA063E14D}" dt="2022-12-12T16:34:20.828" v="114" actId="21"/>
          <ac:picMkLst>
            <pc:docMk/>
            <pc:sldMk cId="0" sldId="286"/>
            <ac:picMk id="5" creationId="{F516D5FA-DF59-5DEF-C93E-C184D2764AC2}"/>
          </ac:picMkLst>
        </pc:picChg>
        <pc:picChg chg="add mod">
          <ac:chgData name="merkushina ekaterina" userId="4de0e5a37a278373" providerId="LiveId" clId="{6ADEF795-9736-4A6C-ADE9-A8DCA063E14D}" dt="2022-12-12T16:34:43.812" v="120" actId="1076"/>
          <ac:picMkLst>
            <pc:docMk/>
            <pc:sldMk cId="0" sldId="286"/>
            <ac:picMk id="6" creationId="{A0CEDE72-B535-93AD-E25D-C7CA1DB2F7C1}"/>
          </ac:picMkLst>
        </pc:picChg>
      </pc:sldChg>
      <pc:sldChg chg="addSp delSp modSp mod">
        <pc:chgData name="merkushina ekaterina" userId="4de0e5a37a278373" providerId="LiveId" clId="{6ADEF795-9736-4A6C-ADE9-A8DCA063E14D}" dt="2022-12-12T16:41:58.541" v="188" actId="1076"/>
        <pc:sldMkLst>
          <pc:docMk/>
          <pc:sldMk cId="0" sldId="296"/>
        </pc:sldMkLst>
        <pc:picChg chg="add mod">
          <ac:chgData name="merkushina ekaterina" userId="4de0e5a37a278373" providerId="LiveId" clId="{6ADEF795-9736-4A6C-ADE9-A8DCA063E14D}" dt="2022-12-12T16:33:12.708" v="102" actId="1076"/>
          <ac:picMkLst>
            <pc:docMk/>
            <pc:sldMk cId="0" sldId="296"/>
            <ac:picMk id="2" creationId="{C80BB84D-2599-F7CC-8CA4-E2FD97E651AF}"/>
          </ac:picMkLst>
        </pc:picChg>
        <pc:picChg chg="add mod">
          <ac:chgData name="merkushina ekaterina" userId="4de0e5a37a278373" providerId="LiveId" clId="{6ADEF795-9736-4A6C-ADE9-A8DCA063E14D}" dt="2022-12-12T16:41:52.814" v="185" actId="14100"/>
          <ac:picMkLst>
            <pc:docMk/>
            <pc:sldMk cId="0" sldId="296"/>
            <ac:picMk id="3" creationId="{D77E39B0-6F6B-2445-AF2A-4B8421A94731}"/>
          </ac:picMkLst>
        </pc:picChg>
        <pc:picChg chg="add mod">
          <ac:chgData name="merkushina ekaterina" userId="4de0e5a37a278373" providerId="LiveId" clId="{6ADEF795-9736-4A6C-ADE9-A8DCA063E14D}" dt="2022-12-12T16:41:58.541" v="188" actId="1076"/>
          <ac:picMkLst>
            <pc:docMk/>
            <pc:sldMk cId="0" sldId="296"/>
            <ac:picMk id="4" creationId="{DA04D4B9-7320-6689-CF90-2CC0972208E4}"/>
          </ac:picMkLst>
        </pc:picChg>
        <pc:picChg chg="del">
          <ac:chgData name="merkushina ekaterina" userId="4de0e5a37a278373" providerId="LiveId" clId="{6ADEF795-9736-4A6C-ADE9-A8DCA063E14D}" dt="2022-12-12T16:32:54.491" v="92" actId="21"/>
          <ac:picMkLst>
            <pc:docMk/>
            <pc:sldMk cId="0" sldId="296"/>
            <ac:picMk id="5" creationId="{13F27CAE-D73E-E606-F18D-FE5DA71A2BE0}"/>
          </ac:picMkLst>
        </pc:picChg>
        <pc:picChg chg="del mod">
          <ac:chgData name="merkushina ekaterina" userId="4de0e5a37a278373" providerId="LiveId" clId="{6ADEF795-9736-4A6C-ADE9-A8DCA063E14D}" dt="2022-12-12T16:40:40.494" v="169" actId="21"/>
          <ac:picMkLst>
            <pc:docMk/>
            <pc:sldMk cId="0" sldId="296"/>
            <ac:picMk id="6" creationId="{5B2C4B23-3ED6-95F9-0254-A37BD9028116}"/>
          </ac:picMkLst>
        </pc:picChg>
        <pc:picChg chg="del mod">
          <ac:chgData name="merkushina ekaterina" userId="4de0e5a37a278373" providerId="LiveId" clId="{6ADEF795-9736-4A6C-ADE9-A8DCA063E14D}" dt="2022-12-12T16:40:54.433" v="174" actId="21"/>
          <ac:picMkLst>
            <pc:docMk/>
            <pc:sldMk cId="0" sldId="296"/>
            <ac:picMk id="7" creationId="{C042DE9B-B060-B7AD-4560-17EFFB4996BC}"/>
          </ac:picMkLst>
        </pc:picChg>
        <pc:picChg chg="del mod">
          <ac:chgData name="merkushina ekaterina" userId="4de0e5a37a278373" providerId="LiveId" clId="{6ADEF795-9736-4A6C-ADE9-A8DCA063E14D}" dt="2022-12-12T16:40:52.719" v="173" actId="21"/>
          <ac:picMkLst>
            <pc:docMk/>
            <pc:sldMk cId="0" sldId="296"/>
            <ac:picMk id="8" creationId="{8AB60BB7-E7F4-F6DC-4CC1-B0FE98280A1B}"/>
          </ac:picMkLst>
        </pc:picChg>
        <pc:picChg chg="add mod">
          <ac:chgData name="merkushina ekaterina" userId="4de0e5a37a278373" providerId="LiveId" clId="{6ADEF795-9736-4A6C-ADE9-A8DCA063E14D}" dt="2022-12-12T16:41:50.853" v="184" actId="14100"/>
          <ac:picMkLst>
            <pc:docMk/>
            <pc:sldMk cId="0" sldId="296"/>
            <ac:picMk id="9" creationId="{A3BD1F5C-F41E-8745-84CF-08C08D8BD850}"/>
          </ac:picMkLst>
        </pc:picChg>
      </pc:sldChg>
      <pc:sldChg chg="addSp delSp modSp mod">
        <pc:chgData name="merkushina ekaterina" userId="4de0e5a37a278373" providerId="LiveId" clId="{6ADEF795-9736-4A6C-ADE9-A8DCA063E14D}" dt="2022-12-12T16:46:57.878" v="211" actId="1076"/>
        <pc:sldMkLst>
          <pc:docMk/>
          <pc:sldMk cId="0" sldId="298"/>
        </pc:sldMkLst>
        <pc:picChg chg="add del mod">
          <ac:chgData name="merkushina ekaterina" userId="4de0e5a37a278373" providerId="LiveId" clId="{6ADEF795-9736-4A6C-ADE9-A8DCA063E14D}" dt="2022-12-12T16:46:25.009" v="207" actId="21"/>
          <ac:picMkLst>
            <pc:docMk/>
            <pc:sldMk cId="0" sldId="298"/>
            <ac:picMk id="3" creationId="{339E3A6B-F75D-4596-7F51-21AE6694A1F7}"/>
          </ac:picMkLst>
        </pc:picChg>
        <pc:picChg chg="del">
          <ac:chgData name="merkushina ekaterina" userId="4de0e5a37a278373" providerId="LiveId" clId="{6ADEF795-9736-4A6C-ADE9-A8DCA063E14D}" dt="2022-12-12T16:42:58.002" v="190" actId="21"/>
          <ac:picMkLst>
            <pc:docMk/>
            <pc:sldMk cId="0" sldId="298"/>
            <ac:picMk id="5" creationId="{026644CB-5FD2-1132-6054-D4EFA7BF1D31}"/>
          </ac:picMkLst>
        </pc:picChg>
        <pc:picChg chg="del">
          <ac:chgData name="merkushina ekaterina" userId="4de0e5a37a278373" providerId="LiveId" clId="{6ADEF795-9736-4A6C-ADE9-A8DCA063E14D}" dt="2022-12-12T16:42:56.422" v="189" actId="21"/>
          <ac:picMkLst>
            <pc:docMk/>
            <pc:sldMk cId="0" sldId="298"/>
            <ac:picMk id="6" creationId="{4CB952C9-CBC9-2A68-E495-628CD63A8846}"/>
          </ac:picMkLst>
        </pc:picChg>
        <pc:picChg chg="add del mod">
          <ac:chgData name="merkushina ekaterina" userId="4de0e5a37a278373" providerId="LiveId" clId="{6ADEF795-9736-4A6C-ADE9-A8DCA063E14D}" dt="2022-12-12T16:46:19.331" v="206" actId="21"/>
          <ac:picMkLst>
            <pc:docMk/>
            <pc:sldMk cId="0" sldId="298"/>
            <ac:picMk id="7" creationId="{3556A6E4-D80D-83DC-DA4C-08168B1A3418}"/>
          </ac:picMkLst>
        </pc:picChg>
        <pc:picChg chg="add mod">
          <ac:chgData name="merkushina ekaterina" userId="4de0e5a37a278373" providerId="LiveId" clId="{6ADEF795-9736-4A6C-ADE9-A8DCA063E14D}" dt="2022-12-12T16:46:46.533" v="209" actId="1076"/>
          <ac:picMkLst>
            <pc:docMk/>
            <pc:sldMk cId="0" sldId="298"/>
            <ac:picMk id="8" creationId="{29C668F9-CBAB-57F0-F952-CED699F02166}"/>
          </ac:picMkLst>
        </pc:picChg>
        <pc:picChg chg="add mod">
          <ac:chgData name="merkushina ekaterina" userId="4de0e5a37a278373" providerId="LiveId" clId="{6ADEF795-9736-4A6C-ADE9-A8DCA063E14D}" dt="2022-12-12T16:46:57.878" v="211" actId="1076"/>
          <ac:picMkLst>
            <pc:docMk/>
            <pc:sldMk cId="0" sldId="298"/>
            <ac:picMk id="9" creationId="{1F2950DF-09DA-35AF-0E9C-6CA8AC9C5F11}"/>
          </ac:picMkLst>
        </pc:picChg>
      </pc:sldChg>
      <pc:sldChg chg="addSp delSp modSp mod">
        <pc:chgData name="merkushina ekaterina" userId="4de0e5a37a278373" providerId="LiveId" clId="{6ADEF795-9736-4A6C-ADE9-A8DCA063E14D}" dt="2022-12-12T16:29:34.652" v="54" actId="1076"/>
        <pc:sldMkLst>
          <pc:docMk/>
          <pc:sldMk cId="0" sldId="301"/>
        </pc:sldMkLst>
        <pc:picChg chg="del">
          <ac:chgData name="merkushina ekaterina" userId="4de0e5a37a278373" providerId="LiveId" clId="{6ADEF795-9736-4A6C-ADE9-A8DCA063E14D}" dt="2022-12-12T16:24:47.656" v="15" actId="21"/>
          <ac:picMkLst>
            <pc:docMk/>
            <pc:sldMk cId="0" sldId="301"/>
            <ac:picMk id="2" creationId="{07701376-9855-96AB-2935-154E62F3BCAE}"/>
          </ac:picMkLst>
        </pc:picChg>
        <pc:picChg chg="add del mod">
          <ac:chgData name="merkushina ekaterina" userId="4de0e5a37a278373" providerId="LiveId" clId="{6ADEF795-9736-4A6C-ADE9-A8DCA063E14D}" dt="2022-12-12T16:25:38.322" v="33" actId="21"/>
          <ac:picMkLst>
            <pc:docMk/>
            <pc:sldMk cId="0" sldId="301"/>
            <ac:picMk id="3" creationId="{46865C86-B85C-03A0-6AD5-27BEACBEEAD4}"/>
          </ac:picMkLst>
        </pc:picChg>
        <pc:picChg chg="del">
          <ac:chgData name="merkushina ekaterina" userId="4de0e5a37a278373" providerId="LiveId" clId="{6ADEF795-9736-4A6C-ADE9-A8DCA063E14D}" dt="2022-12-12T16:24:59.094" v="21" actId="21"/>
          <ac:picMkLst>
            <pc:docMk/>
            <pc:sldMk cId="0" sldId="301"/>
            <ac:picMk id="5" creationId="{53F44E13-0191-70FF-C9CE-D616F0F652EF}"/>
          </ac:picMkLst>
        </pc:picChg>
        <pc:picChg chg="add mod">
          <ac:chgData name="merkushina ekaterina" userId="4de0e5a37a278373" providerId="LiveId" clId="{6ADEF795-9736-4A6C-ADE9-A8DCA063E14D}" dt="2022-12-12T16:29:25.396" v="51" actId="1076"/>
          <ac:picMkLst>
            <pc:docMk/>
            <pc:sldMk cId="0" sldId="301"/>
            <ac:picMk id="6" creationId="{394D7C81-B714-FCF3-9644-FD0AEF1831F8}"/>
          </ac:picMkLst>
        </pc:picChg>
        <pc:picChg chg="add mod">
          <ac:chgData name="merkushina ekaterina" userId="4de0e5a37a278373" providerId="LiveId" clId="{6ADEF795-9736-4A6C-ADE9-A8DCA063E14D}" dt="2022-12-12T16:29:34.652" v="54" actId="1076"/>
          <ac:picMkLst>
            <pc:docMk/>
            <pc:sldMk cId="0" sldId="301"/>
            <ac:picMk id="7" creationId="{4389B93A-EA0B-DFE9-2EE8-4268AFAD3138}"/>
          </ac:picMkLst>
        </pc:picChg>
      </pc:sldChg>
      <pc:sldChg chg="addSp delSp modSp mod">
        <pc:chgData name="merkushina ekaterina" userId="4de0e5a37a278373" providerId="LiveId" clId="{6ADEF795-9736-4A6C-ADE9-A8DCA063E14D}" dt="2022-12-12T16:39:56.692" v="166" actId="1076"/>
        <pc:sldMkLst>
          <pc:docMk/>
          <pc:sldMk cId="0" sldId="302"/>
        </pc:sldMkLst>
        <pc:picChg chg="del">
          <ac:chgData name="merkushina ekaterina" userId="4de0e5a37a278373" providerId="LiveId" clId="{6ADEF795-9736-4A6C-ADE9-A8DCA063E14D}" dt="2022-12-12T16:39:11.814" v="153" actId="21"/>
          <ac:picMkLst>
            <pc:docMk/>
            <pc:sldMk cId="0" sldId="302"/>
            <ac:picMk id="3" creationId="{7A4922B9-75EE-DFC8-BEB8-98423E87BB6C}"/>
          </ac:picMkLst>
        </pc:picChg>
        <pc:picChg chg="add mod">
          <ac:chgData name="merkushina ekaterina" userId="4de0e5a37a278373" providerId="LiveId" clId="{6ADEF795-9736-4A6C-ADE9-A8DCA063E14D}" dt="2022-12-12T16:39:27.173" v="158" actId="1076"/>
          <ac:picMkLst>
            <pc:docMk/>
            <pc:sldMk cId="0" sldId="302"/>
            <ac:picMk id="4" creationId="{B7E38434-0FD7-A413-76DF-C333A65C750C}"/>
          </ac:picMkLst>
        </pc:picChg>
        <pc:picChg chg="del">
          <ac:chgData name="merkushina ekaterina" userId="4de0e5a37a278373" providerId="LiveId" clId="{6ADEF795-9736-4A6C-ADE9-A8DCA063E14D}" dt="2022-12-12T16:39:29.001" v="159" actId="21"/>
          <ac:picMkLst>
            <pc:docMk/>
            <pc:sldMk cId="0" sldId="302"/>
            <ac:picMk id="5" creationId="{21607C18-E6D3-22FF-0B43-D107242A4561}"/>
          </ac:picMkLst>
        </pc:picChg>
        <pc:picChg chg="add mod">
          <ac:chgData name="merkushina ekaterina" userId="4de0e5a37a278373" providerId="LiveId" clId="{6ADEF795-9736-4A6C-ADE9-A8DCA063E14D}" dt="2022-12-12T16:39:56.692" v="166" actId="1076"/>
          <ac:picMkLst>
            <pc:docMk/>
            <pc:sldMk cId="0" sldId="302"/>
            <ac:picMk id="6" creationId="{8960C0C5-2850-EE69-7EB7-1CE2DF0E3DB5}"/>
          </ac:picMkLst>
        </pc:picChg>
      </pc:sldChg>
      <pc:sldChg chg="addSp delSp modSp mod">
        <pc:chgData name="merkushina ekaterina" userId="4de0e5a37a278373" providerId="LiveId" clId="{6ADEF795-9736-4A6C-ADE9-A8DCA063E14D}" dt="2022-12-12T16:38:42.508" v="151" actId="1076"/>
        <pc:sldMkLst>
          <pc:docMk/>
          <pc:sldMk cId="0" sldId="305"/>
        </pc:sldMkLst>
        <pc:picChg chg="del">
          <ac:chgData name="merkushina ekaterina" userId="4de0e5a37a278373" providerId="LiveId" clId="{6ADEF795-9736-4A6C-ADE9-A8DCA063E14D}" dt="2022-12-12T16:38:32.205" v="146" actId="21"/>
          <ac:picMkLst>
            <pc:docMk/>
            <pc:sldMk cId="0" sldId="305"/>
            <ac:picMk id="3" creationId="{125C8168-6120-1C88-28B3-10F2EDFAEB1C}"/>
          </ac:picMkLst>
        </pc:picChg>
        <pc:picChg chg="add mod">
          <ac:chgData name="merkushina ekaterina" userId="4de0e5a37a278373" providerId="LiveId" clId="{6ADEF795-9736-4A6C-ADE9-A8DCA063E14D}" dt="2022-12-12T16:38:42.508" v="151" actId="1076"/>
          <ac:picMkLst>
            <pc:docMk/>
            <pc:sldMk cId="0" sldId="305"/>
            <ac:picMk id="4" creationId="{88023F78-BDEA-57BF-74D2-D7CDAD80BAF5}"/>
          </ac:picMkLst>
        </pc:picChg>
      </pc:sldChg>
      <pc:sldChg chg="addSp delSp modSp mod setBg">
        <pc:chgData name="merkushina ekaterina" userId="4de0e5a37a278373" providerId="LiveId" clId="{6ADEF795-9736-4A6C-ADE9-A8DCA063E14D}" dt="2022-12-12T16:53:26.556" v="240"/>
        <pc:sldMkLst>
          <pc:docMk/>
          <pc:sldMk cId="0" sldId="307"/>
        </pc:sldMkLst>
        <pc:picChg chg="del">
          <ac:chgData name="merkushina ekaterina" userId="4de0e5a37a278373" providerId="LiveId" clId="{6ADEF795-9736-4A6C-ADE9-A8DCA063E14D}" dt="2022-12-12T16:36:32.203" v="133" actId="21"/>
          <ac:picMkLst>
            <pc:docMk/>
            <pc:sldMk cId="0" sldId="307"/>
            <ac:picMk id="3" creationId="{3ACB933C-99EB-AF6B-3A83-15CD09F90767}"/>
          </ac:picMkLst>
        </pc:picChg>
        <pc:picChg chg="add mod">
          <ac:chgData name="merkushina ekaterina" userId="4de0e5a37a278373" providerId="LiveId" clId="{6ADEF795-9736-4A6C-ADE9-A8DCA063E14D}" dt="2022-12-12T16:36:38.516" v="136" actId="1076"/>
          <ac:picMkLst>
            <pc:docMk/>
            <pc:sldMk cId="0" sldId="307"/>
            <ac:picMk id="4" creationId="{9907F8BD-8FEA-9161-D251-3BE72544ED7B}"/>
          </ac:picMkLst>
        </pc:picChg>
      </pc:sldChg>
      <pc:sldChg chg="addSp delSp modSp mod">
        <pc:chgData name="merkushina ekaterina" userId="4de0e5a37a278373" providerId="LiveId" clId="{6ADEF795-9736-4A6C-ADE9-A8DCA063E14D}" dt="2022-12-12T16:48:01.228" v="221" actId="1076"/>
        <pc:sldMkLst>
          <pc:docMk/>
          <pc:sldMk cId="1917383856" sldId="320"/>
        </pc:sldMkLst>
        <pc:picChg chg="add del mod">
          <ac:chgData name="merkushina ekaterina" userId="4de0e5a37a278373" providerId="LiveId" clId="{6ADEF795-9736-4A6C-ADE9-A8DCA063E14D}" dt="2022-12-12T16:32:33.271" v="90" actId="21"/>
          <ac:picMkLst>
            <pc:docMk/>
            <pc:sldMk cId="1917383856" sldId="320"/>
            <ac:picMk id="2" creationId="{66E0D69C-C717-A979-ECA1-DDE70D2E52F7}"/>
          </ac:picMkLst>
        </pc:picChg>
        <pc:picChg chg="del">
          <ac:chgData name="merkushina ekaterina" userId="4de0e5a37a278373" providerId="LiveId" clId="{6ADEF795-9736-4A6C-ADE9-A8DCA063E14D}" dt="2022-12-12T16:23:29.596" v="1" actId="21"/>
          <ac:picMkLst>
            <pc:docMk/>
            <pc:sldMk cId="1917383856" sldId="320"/>
            <ac:picMk id="3" creationId="{B6BF975E-1E7F-25F8-9263-D46B1A6E8696}"/>
          </ac:picMkLst>
        </pc:picChg>
        <pc:picChg chg="del">
          <ac:chgData name="merkushina ekaterina" userId="4de0e5a37a278373" providerId="LiveId" clId="{6ADEF795-9736-4A6C-ADE9-A8DCA063E14D}" dt="2022-12-12T16:32:22.008" v="84" actId="21"/>
          <ac:picMkLst>
            <pc:docMk/>
            <pc:sldMk cId="1917383856" sldId="320"/>
            <ac:picMk id="4" creationId="{9939F53A-DD62-17C6-B929-5ABEC9026C2D}"/>
          </ac:picMkLst>
        </pc:picChg>
        <pc:picChg chg="add mod">
          <ac:chgData name="merkushina ekaterina" userId="4de0e5a37a278373" providerId="LiveId" clId="{6ADEF795-9736-4A6C-ADE9-A8DCA063E14D}" dt="2022-12-12T16:48:01.228" v="221" actId="1076"/>
          <ac:picMkLst>
            <pc:docMk/>
            <pc:sldMk cId="1917383856" sldId="320"/>
            <ac:picMk id="5" creationId="{3FFC84AE-05D6-4016-199E-4C208EC270F9}"/>
          </ac:picMkLst>
        </pc:picChg>
        <pc:picChg chg="add del mod">
          <ac:chgData name="merkushina ekaterina" userId="4de0e5a37a278373" providerId="LiveId" clId="{6ADEF795-9736-4A6C-ADE9-A8DCA063E14D}" dt="2022-12-12T16:47:15.658" v="212" actId="21"/>
          <ac:picMkLst>
            <pc:docMk/>
            <pc:sldMk cId="1917383856" sldId="320"/>
            <ac:picMk id="6" creationId="{46455DF6-FAEA-7538-5F23-E673B559953E}"/>
          </ac:picMkLst>
        </pc:picChg>
        <pc:picChg chg="add mod">
          <ac:chgData name="merkushina ekaterina" userId="4de0e5a37a278373" providerId="LiveId" clId="{6ADEF795-9736-4A6C-ADE9-A8DCA063E14D}" dt="2022-12-12T16:47:59.006" v="220" actId="1076"/>
          <ac:picMkLst>
            <pc:docMk/>
            <pc:sldMk cId="1917383856" sldId="320"/>
            <ac:picMk id="7" creationId="{CF5F47B6-ADC3-D1C4-9A4F-5091C2AB282A}"/>
          </ac:picMkLst>
        </pc:picChg>
      </pc:sldChg>
      <pc:sldChg chg="addSp delSp modSp mod">
        <pc:chgData name="merkushina ekaterina" userId="4de0e5a37a278373" providerId="LiveId" clId="{6ADEF795-9736-4A6C-ADE9-A8DCA063E14D}" dt="2022-12-12T16:53:42.583" v="241" actId="14100"/>
        <pc:sldMkLst>
          <pc:docMk/>
          <pc:sldMk cId="4169218407" sldId="323"/>
        </pc:sldMkLst>
        <pc:picChg chg="del">
          <ac:chgData name="merkushina ekaterina" userId="4de0e5a37a278373" providerId="LiveId" clId="{6ADEF795-9736-4A6C-ADE9-A8DCA063E14D}" dt="2022-12-12T16:48:28.993" v="223" actId="21"/>
          <ac:picMkLst>
            <pc:docMk/>
            <pc:sldMk cId="4169218407" sldId="323"/>
            <ac:picMk id="3" creationId="{E212D1E8-552C-8CAE-D379-F03655AFA616}"/>
          </ac:picMkLst>
        </pc:picChg>
        <pc:picChg chg="add mod">
          <ac:chgData name="merkushina ekaterina" userId="4de0e5a37a278373" providerId="LiveId" clId="{6ADEF795-9736-4A6C-ADE9-A8DCA063E14D}" dt="2022-12-12T16:53:42.583" v="241" actId="14100"/>
          <ac:picMkLst>
            <pc:docMk/>
            <pc:sldMk cId="4169218407" sldId="323"/>
            <ac:picMk id="4" creationId="{C1591FAC-9A48-0679-AA5D-F94CDCEF7719}"/>
          </ac:picMkLst>
        </pc:picChg>
      </pc:sldChg>
      <pc:sldMasterChg chg="setBg modSldLayout">
        <pc:chgData name="merkushina ekaterina" userId="4de0e5a37a278373" providerId="LiveId" clId="{6ADEF795-9736-4A6C-ADE9-A8DCA063E14D}" dt="2022-12-12T16:53:26.556" v="240"/>
        <pc:sldMasterMkLst>
          <pc:docMk/>
          <pc:sldMasterMk cId="776340088" sldId="2147483780"/>
        </pc:sldMasterMkLst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1218200752" sldId="2147483781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4273686661" sldId="2147483782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2709209122" sldId="2147483783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840160829" sldId="2147483784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1580974716" sldId="2147483785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73315123" sldId="2147483786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481758671" sldId="2147483787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1043628828" sldId="2147483788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2121464981" sldId="2147483789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218483602" sldId="2147483790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616804349" sldId="2147483791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3883142160" sldId="2147483792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1527102319" sldId="2147483793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836330857" sldId="2147483794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4172681798" sldId="2147483795"/>
          </pc:sldLayoutMkLst>
        </pc:sldLayoutChg>
        <pc:sldLayoutChg chg="setBg">
          <pc:chgData name="merkushina ekaterina" userId="4de0e5a37a278373" providerId="LiveId" clId="{6ADEF795-9736-4A6C-ADE9-A8DCA063E14D}" dt="2022-12-12T16:53:26.556" v="240"/>
          <pc:sldLayoutMkLst>
            <pc:docMk/>
            <pc:sldMasterMk cId="776340088" sldId="2147483780"/>
            <pc:sldLayoutMk cId="709150314" sldId="2147483796"/>
          </pc:sldLayoutMkLst>
        </pc:sldLayoutChg>
      </pc:sldMasterChg>
    </pc:docChg>
  </pc:docChgLst>
  <pc:docChgLst>
    <pc:chgData name="merkushina ekaterina" userId="4de0e5a37a278373" providerId="LiveId" clId="{20E8B829-BBBA-49BB-A872-C6641A0A6933}"/>
    <pc:docChg chg="custSel delSld modSld">
      <pc:chgData name="merkushina ekaterina" userId="4de0e5a37a278373" providerId="LiveId" clId="{20E8B829-BBBA-49BB-A872-C6641A0A6933}" dt="2022-12-11T14:55:58.397" v="354" actId="1076"/>
      <pc:docMkLst>
        <pc:docMk/>
      </pc:docMkLst>
      <pc:sldChg chg="modSp mod">
        <pc:chgData name="merkushina ekaterina" userId="4de0e5a37a278373" providerId="LiveId" clId="{20E8B829-BBBA-49BB-A872-C6641A0A6933}" dt="2022-12-11T13:41:08.689" v="325" actId="122"/>
        <pc:sldMkLst>
          <pc:docMk/>
          <pc:sldMk cId="0" sldId="257"/>
        </pc:sldMkLst>
        <pc:spChg chg="mod">
          <ac:chgData name="merkushina ekaterina" userId="4de0e5a37a278373" providerId="LiveId" clId="{20E8B829-BBBA-49BB-A872-C6641A0A6933}" dt="2022-12-11T13:41:08.689" v="325" actId="122"/>
          <ac:spMkLst>
            <pc:docMk/>
            <pc:sldMk cId="0" sldId="257"/>
            <ac:spMk id="5" creationId="{00000000-0000-0000-0000-000000000000}"/>
          </ac:spMkLst>
        </pc:spChg>
      </pc:sldChg>
      <pc:sldChg chg="addSp delSp modSp mod">
        <pc:chgData name="merkushina ekaterina" userId="4de0e5a37a278373" providerId="LiveId" clId="{20E8B829-BBBA-49BB-A872-C6641A0A6933}" dt="2022-12-11T13:57:22.266" v="338" actId="14100"/>
        <pc:sldMkLst>
          <pc:docMk/>
          <pc:sldMk cId="0" sldId="259"/>
        </pc:sldMkLst>
        <pc:picChg chg="del">
          <ac:chgData name="merkushina ekaterina" userId="4de0e5a37a278373" providerId="LiveId" clId="{20E8B829-BBBA-49BB-A872-C6641A0A6933}" dt="2022-12-11T13:56:45.533" v="327" actId="21"/>
          <ac:picMkLst>
            <pc:docMk/>
            <pc:sldMk cId="0" sldId="259"/>
            <ac:picMk id="2" creationId="{CF53855C-B8F6-FBBF-6F1B-B425D30B54E9}"/>
          </ac:picMkLst>
        </pc:picChg>
        <pc:picChg chg="add mod">
          <ac:chgData name="merkushina ekaterina" userId="4de0e5a37a278373" providerId="LiveId" clId="{20E8B829-BBBA-49BB-A872-C6641A0A6933}" dt="2022-12-11T13:56:53.136" v="331" actId="1440"/>
          <ac:picMkLst>
            <pc:docMk/>
            <pc:sldMk cId="0" sldId="259"/>
            <ac:picMk id="3" creationId="{08EB0ED8-DCA7-87C5-CD9B-9A2B635D2ED7}"/>
          </ac:picMkLst>
        </pc:picChg>
        <pc:picChg chg="del">
          <ac:chgData name="merkushina ekaterina" userId="4de0e5a37a278373" providerId="LiveId" clId="{20E8B829-BBBA-49BB-A872-C6641A0A6933}" dt="2022-12-11T13:56:55.934" v="332" actId="21"/>
          <ac:picMkLst>
            <pc:docMk/>
            <pc:sldMk cId="0" sldId="259"/>
            <ac:picMk id="4" creationId="{35A9804C-D219-6E0F-6260-CC35233A836E}"/>
          </ac:picMkLst>
        </pc:picChg>
        <pc:picChg chg="add mod">
          <ac:chgData name="merkushina ekaterina" userId="4de0e5a37a278373" providerId="LiveId" clId="{20E8B829-BBBA-49BB-A872-C6641A0A6933}" dt="2022-12-11T13:57:22.266" v="338" actId="14100"/>
          <ac:picMkLst>
            <pc:docMk/>
            <pc:sldMk cId="0" sldId="259"/>
            <ac:picMk id="5" creationId="{0FEA5E10-416C-EEAC-0186-E6DE73C19A17}"/>
          </ac:picMkLst>
        </pc:picChg>
      </pc:sldChg>
      <pc:sldChg chg="addSp delSp modSp mod">
        <pc:chgData name="merkushina ekaterina" userId="4de0e5a37a278373" providerId="LiveId" clId="{20E8B829-BBBA-49BB-A872-C6641A0A6933}" dt="2022-12-05T18:52:55.590" v="289" actId="1076"/>
        <pc:sldMkLst>
          <pc:docMk/>
          <pc:sldMk cId="0" sldId="263"/>
        </pc:sldMkLst>
        <pc:picChg chg="del">
          <ac:chgData name="merkushina ekaterina" userId="4de0e5a37a278373" providerId="LiveId" clId="{20E8B829-BBBA-49BB-A872-C6641A0A6933}" dt="2022-12-05T17:49:45.876" v="137" actId="21"/>
          <ac:picMkLst>
            <pc:docMk/>
            <pc:sldMk cId="0" sldId="263"/>
            <ac:picMk id="2" creationId="{B24CF2B2-8255-2616-D34A-88C97A1AF963}"/>
          </ac:picMkLst>
        </pc:picChg>
        <pc:picChg chg="add mod">
          <ac:chgData name="merkushina ekaterina" userId="4de0e5a37a278373" providerId="LiveId" clId="{20E8B829-BBBA-49BB-A872-C6641A0A6933}" dt="2022-12-05T18:52:55.590" v="289" actId="1076"/>
          <ac:picMkLst>
            <pc:docMk/>
            <pc:sldMk cId="0" sldId="263"/>
            <ac:picMk id="5" creationId="{CFCA429D-1BE0-F37B-9219-264CA6F0A4E8}"/>
          </ac:picMkLst>
        </pc:picChg>
        <pc:picChg chg="del">
          <ac:chgData name="merkushina ekaterina" userId="4de0e5a37a278373" providerId="LiveId" clId="{20E8B829-BBBA-49BB-A872-C6641A0A6933}" dt="2022-12-05T17:49:47.490" v="138" actId="21"/>
          <ac:picMkLst>
            <pc:docMk/>
            <pc:sldMk cId="0" sldId="263"/>
            <ac:picMk id="6" creationId="{6E04C373-25E3-4836-256C-D11D26FC3EE8}"/>
          </ac:picMkLst>
        </pc:picChg>
        <pc:picChg chg="add mod">
          <ac:chgData name="merkushina ekaterina" userId="4de0e5a37a278373" providerId="LiveId" clId="{20E8B829-BBBA-49BB-A872-C6641A0A6933}" dt="2022-12-05T18:52:52.881" v="288" actId="14100"/>
          <ac:picMkLst>
            <pc:docMk/>
            <pc:sldMk cId="0" sldId="263"/>
            <ac:picMk id="8" creationId="{08EB8DB7-61D8-2D2F-9F22-83DE07096F8A}"/>
          </ac:picMkLst>
        </pc:picChg>
      </pc:sldChg>
      <pc:sldChg chg="addSp delSp modSp mod">
        <pc:chgData name="merkushina ekaterina" userId="4de0e5a37a278373" providerId="LiveId" clId="{20E8B829-BBBA-49BB-A872-C6641A0A6933}" dt="2022-12-05T17:49:10.129" v="134" actId="14100"/>
        <pc:sldMkLst>
          <pc:docMk/>
          <pc:sldMk cId="0" sldId="264"/>
        </pc:sldMkLst>
        <pc:picChg chg="add mod">
          <ac:chgData name="merkushina ekaterina" userId="4de0e5a37a278373" providerId="LiveId" clId="{20E8B829-BBBA-49BB-A872-C6641A0A6933}" dt="2022-12-05T17:49:05.272" v="133" actId="14100"/>
          <ac:picMkLst>
            <pc:docMk/>
            <pc:sldMk cId="0" sldId="264"/>
            <ac:picMk id="2" creationId="{AA5A1C02-DCE2-6151-5123-BC9AFD1AD979}"/>
          </ac:picMkLst>
        </pc:picChg>
        <pc:picChg chg="add mod">
          <ac:chgData name="merkushina ekaterina" userId="4de0e5a37a278373" providerId="LiveId" clId="{20E8B829-BBBA-49BB-A872-C6641A0A6933}" dt="2022-12-05T17:49:10.129" v="134" actId="14100"/>
          <ac:picMkLst>
            <pc:docMk/>
            <pc:sldMk cId="0" sldId="264"/>
            <ac:picMk id="4" creationId="{CB5E02DF-882A-8954-DE71-22F71C8EC03D}"/>
          </ac:picMkLst>
        </pc:picChg>
        <pc:picChg chg="del">
          <ac:chgData name="merkushina ekaterina" userId="4de0e5a37a278373" providerId="LiveId" clId="{20E8B829-BBBA-49BB-A872-C6641A0A6933}" dt="2022-12-05T17:23:01.798" v="13" actId="21"/>
          <ac:picMkLst>
            <pc:docMk/>
            <pc:sldMk cId="0" sldId="264"/>
            <ac:picMk id="5" creationId="{B3A116E7-887A-9F64-94E7-B1CABB10CC16}"/>
          </ac:picMkLst>
        </pc:picChg>
        <pc:picChg chg="del">
          <ac:chgData name="merkushina ekaterina" userId="4de0e5a37a278373" providerId="LiveId" clId="{20E8B829-BBBA-49BB-A872-C6641A0A6933}" dt="2022-12-05T17:23:05.869" v="15" actId="21"/>
          <ac:picMkLst>
            <pc:docMk/>
            <pc:sldMk cId="0" sldId="264"/>
            <ac:picMk id="7" creationId="{63B5B57C-28A1-0ADC-7B4F-AE3EE7938685}"/>
          </ac:picMkLst>
        </pc:picChg>
      </pc:sldChg>
      <pc:sldChg chg="delSp mod">
        <pc:chgData name="merkushina ekaterina" userId="4de0e5a37a278373" providerId="LiveId" clId="{20E8B829-BBBA-49BB-A872-C6641A0A6933}" dt="2022-12-05T17:49:38.853" v="136" actId="21"/>
        <pc:sldMkLst>
          <pc:docMk/>
          <pc:sldMk cId="0" sldId="265"/>
        </pc:sldMkLst>
        <pc:picChg chg="del">
          <ac:chgData name="merkushina ekaterina" userId="4de0e5a37a278373" providerId="LiveId" clId="{20E8B829-BBBA-49BB-A872-C6641A0A6933}" dt="2022-12-05T17:49:36.897" v="135" actId="21"/>
          <ac:picMkLst>
            <pc:docMk/>
            <pc:sldMk cId="0" sldId="265"/>
            <ac:picMk id="3" creationId="{C97A1498-FA87-657C-9199-027603BC29C4}"/>
          </ac:picMkLst>
        </pc:picChg>
        <pc:picChg chg="del">
          <ac:chgData name="merkushina ekaterina" userId="4de0e5a37a278373" providerId="LiveId" clId="{20E8B829-BBBA-49BB-A872-C6641A0A6933}" dt="2022-12-05T17:49:38.853" v="136" actId="21"/>
          <ac:picMkLst>
            <pc:docMk/>
            <pc:sldMk cId="0" sldId="265"/>
            <ac:picMk id="5" creationId="{A14BF61B-0426-43BA-109F-90A6E1210DB7}"/>
          </ac:picMkLst>
        </pc:picChg>
      </pc:sldChg>
      <pc:sldChg chg="addSp delSp modSp mod">
        <pc:chgData name="merkushina ekaterina" userId="4de0e5a37a278373" providerId="LiveId" clId="{20E8B829-BBBA-49BB-A872-C6641A0A6933}" dt="2022-12-11T14:49:26.309" v="343" actId="1076"/>
        <pc:sldMkLst>
          <pc:docMk/>
          <pc:sldMk cId="0" sldId="267"/>
        </pc:sldMkLst>
        <pc:picChg chg="add mod">
          <ac:chgData name="merkushina ekaterina" userId="4de0e5a37a278373" providerId="LiveId" clId="{20E8B829-BBBA-49BB-A872-C6641A0A6933}" dt="2022-12-11T14:49:26.309" v="343" actId="1076"/>
          <ac:picMkLst>
            <pc:docMk/>
            <pc:sldMk cId="0" sldId="267"/>
            <ac:picMk id="3" creationId="{3F60289E-9A39-1290-CE7C-65216930E2AA}"/>
          </ac:picMkLst>
        </pc:picChg>
        <pc:picChg chg="del">
          <ac:chgData name="merkushina ekaterina" userId="4de0e5a37a278373" providerId="LiveId" clId="{20E8B829-BBBA-49BB-A872-C6641A0A6933}" dt="2022-12-05T18:21:46.817" v="236" actId="21"/>
          <ac:picMkLst>
            <pc:docMk/>
            <pc:sldMk cId="0" sldId="267"/>
            <ac:picMk id="5" creationId="{45DEC2BE-B0E9-A67C-25B4-EC15425102A4}"/>
          </ac:picMkLst>
        </pc:picChg>
        <pc:picChg chg="del">
          <ac:chgData name="merkushina ekaterina" userId="4de0e5a37a278373" providerId="LiveId" clId="{20E8B829-BBBA-49BB-A872-C6641A0A6933}" dt="2022-12-11T14:49:18.012" v="340" actId="21"/>
          <ac:picMkLst>
            <pc:docMk/>
            <pc:sldMk cId="0" sldId="267"/>
            <ac:picMk id="6" creationId="{21B4049C-E0A3-270F-7D9D-83BEB7D48C7E}"/>
          </ac:picMkLst>
        </pc:picChg>
      </pc:sldChg>
      <pc:sldChg chg="addSp delSp modSp mod">
        <pc:chgData name="merkushina ekaterina" userId="4de0e5a37a278373" providerId="LiveId" clId="{20E8B829-BBBA-49BB-A872-C6641A0A6933}" dt="2022-12-05T17:46:44.930" v="114" actId="1076"/>
        <pc:sldMkLst>
          <pc:docMk/>
          <pc:sldMk cId="0" sldId="270"/>
        </pc:sldMkLst>
        <pc:picChg chg="del">
          <ac:chgData name="merkushina ekaterina" userId="4de0e5a37a278373" providerId="LiveId" clId="{20E8B829-BBBA-49BB-A872-C6641A0A6933}" dt="2022-12-05T17:22:09.162" v="1" actId="21"/>
          <ac:picMkLst>
            <pc:docMk/>
            <pc:sldMk cId="0" sldId="270"/>
            <ac:picMk id="2" creationId="{B4917D85-788A-9901-FC3B-CAA2BE0A352C}"/>
          </ac:picMkLst>
        </pc:picChg>
        <pc:picChg chg="del">
          <ac:chgData name="merkushina ekaterina" userId="4de0e5a37a278373" providerId="LiveId" clId="{20E8B829-BBBA-49BB-A872-C6641A0A6933}" dt="2022-12-05T17:22:15.451" v="4" actId="21"/>
          <ac:picMkLst>
            <pc:docMk/>
            <pc:sldMk cId="0" sldId="270"/>
            <ac:picMk id="3" creationId="{AA4B2007-6CE6-F738-5FA5-9AF67AF0B08F}"/>
          </ac:picMkLst>
        </pc:picChg>
        <pc:picChg chg="add mod">
          <ac:chgData name="merkushina ekaterina" userId="4de0e5a37a278373" providerId="LiveId" clId="{20E8B829-BBBA-49BB-A872-C6641A0A6933}" dt="2022-12-05T17:46:42.039" v="113" actId="1076"/>
          <ac:picMkLst>
            <pc:docMk/>
            <pc:sldMk cId="0" sldId="270"/>
            <ac:picMk id="4" creationId="{A8646FD7-A3C3-633C-284C-A743186EB600}"/>
          </ac:picMkLst>
        </pc:picChg>
        <pc:picChg chg="add mod">
          <ac:chgData name="merkushina ekaterina" userId="4de0e5a37a278373" providerId="LiveId" clId="{20E8B829-BBBA-49BB-A872-C6641A0A6933}" dt="2022-12-05T17:46:44.930" v="114" actId="1076"/>
          <ac:picMkLst>
            <pc:docMk/>
            <pc:sldMk cId="0" sldId="270"/>
            <ac:picMk id="6" creationId="{759BBB8A-B910-AD1E-25C8-A75FB3C6CEE2}"/>
          </ac:picMkLst>
        </pc:picChg>
        <pc:picChg chg="del">
          <ac:chgData name="merkushina ekaterina" userId="4de0e5a37a278373" providerId="LiveId" clId="{20E8B829-BBBA-49BB-A872-C6641A0A6933}" dt="2022-12-05T17:22:13.385" v="3" actId="21"/>
          <ac:picMkLst>
            <pc:docMk/>
            <pc:sldMk cId="0" sldId="270"/>
            <ac:picMk id="7" creationId="{AE794702-7EF8-BCF5-F51D-172871250F63}"/>
          </ac:picMkLst>
        </pc:picChg>
        <pc:picChg chg="add mod">
          <ac:chgData name="merkushina ekaterina" userId="4de0e5a37a278373" providerId="LiveId" clId="{20E8B829-BBBA-49BB-A872-C6641A0A6933}" dt="2022-12-05T17:46:33.263" v="110" actId="1076"/>
          <ac:picMkLst>
            <pc:docMk/>
            <pc:sldMk cId="0" sldId="270"/>
            <ac:picMk id="9" creationId="{4D990C36-BF44-4114-68BA-F7B86735CBD3}"/>
          </ac:picMkLst>
        </pc:picChg>
        <pc:picChg chg="del">
          <ac:chgData name="merkushina ekaterina" userId="4de0e5a37a278373" providerId="LiveId" clId="{20E8B829-BBBA-49BB-A872-C6641A0A6933}" dt="2022-12-05T17:22:17.857" v="5" actId="21"/>
          <ac:picMkLst>
            <pc:docMk/>
            <pc:sldMk cId="0" sldId="270"/>
            <ac:picMk id="11" creationId="{417D0DB4-B12D-A421-7267-302E65E0E023}"/>
          </ac:picMkLst>
        </pc:picChg>
      </pc:sldChg>
      <pc:sldChg chg="addSp delSp modSp mod">
        <pc:chgData name="merkushina ekaterina" userId="4de0e5a37a278373" providerId="LiveId" clId="{20E8B829-BBBA-49BB-A872-C6641A0A6933}" dt="2022-12-05T19:04:04.019" v="314" actId="1076"/>
        <pc:sldMkLst>
          <pc:docMk/>
          <pc:sldMk cId="0" sldId="282"/>
        </pc:sldMkLst>
        <pc:picChg chg="del">
          <ac:chgData name="merkushina ekaterina" userId="4de0e5a37a278373" providerId="LiveId" clId="{20E8B829-BBBA-49BB-A872-C6641A0A6933}" dt="2022-12-05T18:37:57.366" v="249" actId="21"/>
          <ac:picMkLst>
            <pc:docMk/>
            <pc:sldMk cId="0" sldId="282"/>
            <ac:picMk id="2" creationId="{B06D4A79-0566-F593-E3F0-8EEE5A1F4B39}"/>
          </ac:picMkLst>
        </pc:picChg>
        <pc:picChg chg="del">
          <ac:chgData name="merkushina ekaterina" userId="4de0e5a37a278373" providerId="LiveId" clId="{20E8B829-BBBA-49BB-A872-C6641A0A6933}" dt="2022-12-05T18:37:58.946" v="250" actId="21"/>
          <ac:picMkLst>
            <pc:docMk/>
            <pc:sldMk cId="0" sldId="282"/>
            <ac:picMk id="3" creationId="{D03FBE9C-B8C2-D11F-D9DC-2102CEE7D2A1}"/>
          </ac:picMkLst>
        </pc:picChg>
        <pc:picChg chg="del">
          <ac:chgData name="merkushina ekaterina" userId="4de0e5a37a278373" providerId="LiveId" clId="{20E8B829-BBBA-49BB-A872-C6641A0A6933}" dt="2022-12-05T18:38:00.675" v="251" actId="21"/>
          <ac:picMkLst>
            <pc:docMk/>
            <pc:sldMk cId="0" sldId="282"/>
            <ac:picMk id="4" creationId="{5B8DA9EC-B24B-D502-EC34-51E42C47E719}"/>
          </ac:picMkLst>
        </pc:picChg>
        <pc:picChg chg="add mod">
          <ac:chgData name="merkushina ekaterina" userId="4de0e5a37a278373" providerId="LiveId" clId="{20E8B829-BBBA-49BB-A872-C6641A0A6933}" dt="2022-12-05T19:04:04.019" v="314" actId="1076"/>
          <ac:picMkLst>
            <pc:docMk/>
            <pc:sldMk cId="0" sldId="282"/>
            <ac:picMk id="5" creationId="{B1AC81DB-4FF8-0E22-3BD6-C4425A3D89C2}"/>
          </ac:picMkLst>
        </pc:picChg>
        <pc:picChg chg="add mod">
          <ac:chgData name="merkushina ekaterina" userId="4de0e5a37a278373" providerId="LiveId" clId="{20E8B829-BBBA-49BB-A872-C6641A0A6933}" dt="2022-12-05T19:04:02.602" v="313" actId="1076"/>
          <ac:picMkLst>
            <pc:docMk/>
            <pc:sldMk cId="0" sldId="282"/>
            <ac:picMk id="7" creationId="{914623B0-247C-9D03-5544-7FA5E40FB0F4}"/>
          </ac:picMkLst>
        </pc:picChg>
      </pc:sldChg>
      <pc:sldChg chg="addSp delSp modSp mod">
        <pc:chgData name="merkushina ekaterina" userId="4de0e5a37a278373" providerId="LiveId" clId="{20E8B829-BBBA-49BB-A872-C6641A0A6933}" dt="2022-12-11T14:55:58.397" v="354" actId="1076"/>
        <pc:sldMkLst>
          <pc:docMk/>
          <pc:sldMk cId="0" sldId="285"/>
        </pc:sldMkLst>
        <pc:picChg chg="add mod">
          <ac:chgData name="merkushina ekaterina" userId="4de0e5a37a278373" providerId="LiveId" clId="{20E8B829-BBBA-49BB-A872-C6641A0A6933}" dt="2022-12-11T14:55:58.397" v="354" actId="1076"/>
          <ac:picMkLst>
            <pc:docMk/>
            <pc:sldMk cId="0" sldId="285"/>
            <ac:picMk id="3" creationId="{FCDE9395-B7FB-4D77-FA05-6EF81C0B255A}"/>
          </ac:picMkLst>
        </pc:picChg>
        <pc:picChg chg="del">
          <ac:chgData name="merkushina ekaterina" userId="4de0e5a37a278373" providerId="LiveId" clId="{20E8B829-BBBA-49BB-A872-C6641A0A6933}" dt="2022-12-11T14:55:27.298" v="345" actId="21"/>
          <ac:picMkLst>
            <pc:docMk/>
            <pc:sldMk cId="0" sldId="285"/>
            <ac:picMk id="4" creationId="{AA0EF590-032D-FF02-AE2D-30F68BB35036}"/>
          </ac:picMkLst>
        </pc:picChg>
      </pc:sldChg>
      <pc:sldChg chg="addSp delSp modSp mod">
        <pc:chgData name="merkushina ekaterina" userId="4de0e5a37a278373" providerId="LiveId" clId="{20E8B829-BBBA-49BB-A872-C6641A0A6933}" dt="2022-12-05T17:38:19.436" v="77" actId="21"/>
        <pc:sldMkLst>
          <pc:docMk/>
          <pc:sldMk cId="0" sldId="306"/>
        </pc:sldMkLst>
        <pc:picChg chg="add mod">
          <ac:chgData name="merkushina ekaterina" userId="4de0e5a37a278373" providerId="LiveId" clId="{20E8B829-BBBA-49BB-A872-C6641A0A6933}" dt="2022-12-05T17:38:15.456" v="75" actId="1076"/>
          <ac:picMkLst>
            <pc:docMk/>
            <pc:sldMk cId="0" sldId="306"/>
            <ac:picMk id="3" creationId="{67128D2A-0314-7AF2-2037-548CC1EBE2DC}"/>
          </ac:picMkLst>
        </pc:picChg>
        <pc:picChg chg="del">
          <ac:chgData name="merkushina ekaterina" userId="4de0e5a37a278373" providerId="LiveId" clId="{20E8B829-BBBA-49BB-A872-C6641A0A6933}" dt="2022-12-05T17:38:08.055" v="70" actId="21"/>
          <ac:picMkLst>
            <pc:docMk/>
            <pc:sldMk cId="0" sldId="306"/>
            <ac:picMk id="4" creationId="{78152731-4D0D-7A2E-5DB5-73D9137CF936}"/>
          </ac:picMkLst>
        </pc:picChg>
        <pc:picChg chg="del">
          <ac:chgData name="merkushina ekaterina" userId="4de0e5a37a278373" providerId="LiveId" clId="{20E8B829-BBBA-49BB-A872-C6641A0A6933}" dt="2022-12-05T17:38:17.717" v="76" actId="21"/>
          <ac:picMkLst>
            <pc:docMk/>
            <pc:sldMk cId="0" sldId="306"/>
            <ac:picMk id="7" creationId="{18F7318F-49EA-546C-8041-4347820B3CE6}"/>
          </ac:picMkLst>
        </pc:picChg>
        <pc:picChg chg="del">
          <ac:chgData name="merkushina ekaterina" userId="4de0e5a37a278373" providerId="LiveId" clId="{20E8B829-BBBA-49BB-A872-C6641A0A6933}" dt="2022-12-05T17:38:19.436" v="77" actId="21"/>
          <ac:picMkLst>
            <pc:docMk/>
            <pc:sldMk cId="0" sldId="306"/>
            <ac:picMk id="8" creationId="{3EC4DCE8-F8AB-42D6-9590-DEDD4D029D11}"/>
          </ac:picMkLst>
        </pc:picChg>
      </pc:sldChg>
      <pc:sldChg chg="delSp mod">
        <pc:chgData name="merkushina ekaterina" userId="4de0e5a37a278373" providerId="LiveId" clId="{20E8B829-BBBA-49BB-A872-C6641A0A6933}" dt="2022-12-05T18:53:07.158" v="290" actId="21"/>
        <pc:sldMkLst>
          <pc:docMk/>
          <pc:sldMk cId="0" sldId="307"/>
        </pc:sldMkLst>
        <pc:picChg chg="del">
          <ac:chgData name="merkushina ekaterina" userId="4de0e5a37a278373" providerId="LiveId" clId="{20E8B829-BBBA-49BB-A872-C6641A0A6933}" dt="2022-12-05T18:53:07.158" v="290" actId="21"/>
          <ac:picMkLst>
            <pc:docMk/>
            <pc:sldMk cId="0" sldId="307"/>
            <ac:picMk id="5" creationId="{453F0440-340B-ABF9-390B-F0E269AD0F86}"/>
          </ac:picMkLst>
        </pc:picChg>
      </pc:sldChg>
      <pc:sldChg chg="addSp delSp modSp mod">
        <pc:chgData name="merkushina ekaterina" userId="4de0e5a37a278373" providerId="LiveId" clId="{20E8B829-BBBA-49BB-A872-C6641A0A6933}" dt="2022-12-05T18:44:42.924" v="271" actId="1076"/>
        <pc:sldMkLst>
          <pc:docMk/>
          <pc:sldMk cId="0" sldId="310"/>
        </pc:sldMkLst>
        <pc:picChg chg="add del mod">
          <ac:chgData name="merkushina ekaterina" userId="4de0e5a37a278373" providerId="LiveId" clId="{20E8B829-BBBA-49BB-A872-C6641A0A6933}" dt="2022-12-05T17:54:02.146" v="158" actId="21"/>
          <ac:picMkLst>
            <pc:docMk/>
            <pc:sldMk cId="0" sldId="310"/>
            <ac:picMk id="3" creationId="{A6A30AC5-4EC0-970A-6414-82AC2CD408A2}"/>
          </ac:picMkLst>
        </pc:picChg>
        <pc:picChg chg="del">
          <ac:chgData name="merkushina ekaterina" userId="4de0e5a37a278373" providerId="LiveId" clId="{20E8B829-BBBA-49BB-A872-C6641A0A6933}" dt="2022-12-05T17:46:56.699" v="115" actId="21"/>
          <ac:picMkLst>
            <pc:docMk/>
            <pc:sldMk cId="0" sldId="310"/>
            <ac:picMk id="4" creationId="{3CBC016F-C70B-AA3C-4B30-38728110C5E2}"/>
          </ac:picMkLst>
        </pc:picChg>
        <pc:picChg chg="del">
          <ac:chgData name="merkushina ekaterina" userId="4de0e5a37a278373" providerId="LiveId" clId="{20E8B829-BBBA-49BB-A872-C6641A0A6933}" dt="2022-12-05T17:46:58.968" v="116" actId="21"/>
          <ac:picMkLst>
            <pc:docMk/>
            <pc:sldMk cId="0" sldId="310"/>
            <ac:picMk id="5" creationId="{5F6F6B58-DCC9-E523-9382-892BB81A2CBC}"/>
          </ac:picMkLst>
        </pc:picChg>
        <pc:picChg chg="del">
          <ac:chgData name="merkushina ekaterina" userId="4de0e5a37a278373" providerId="LiveId" clId="{20E8B829-BBBA-49BB-A872-C6641A0A6933}" dt="2022-12-05T17:47:03.586" v="118" actId="21"/>
          <ac:picMkLst>
            <pc:docMk/>
            <pc:sldMk cId="0" sldId="310"/>
            <ac:picMk id="6" creationId="{00FF2FF4-65C3-8F30-6ACC-FB141CE8DDB7}"/>
          </ac:picMkLst>
        </pc:picChg>
        <pc:picChg chg="del">
          <ac:chgData name="merkushina ekaterina" userId="4de0e5a37a278373" providerId="LiveId" clId="{20E8B829-BBBA-49BB-A872-C6641A0A6933}" dt="2022-12-05T17:47:01.244" v="117" actId="21"/>
          <ac:picMkLst>
            <pc:docMk/>
            <pc:sldMk cId="0" sldId="310"/>
            <ac:picMk id="7" creationId="{059C963E-70BC-4F8F-C040-57A7161E406E}"/>
          </ac:picMkLst>
        </pc:picChg>
        <pc:picChg chg="add mod">
          <ac:chgData name="merkushina ekaterina" userId="4de0e5a37a278373" providerId="LiveId" clId="{20E8B829-BBBA-49BB-A872-C6641A0A6933}" dt="2022-12-05T18:44:42.924" v="271" actId="1076"/>
          <ac:picMkLst>
            <pc:docMk/>
            <pc:sldMk cId="0" sldId="310"/>
            <ac:picMk id="9" creationId="{38820C81-A8DB-FCF5-A36A-3B0EDCB2F13C}"/>
          </ac:picMkLst>
        </pc:picChg>
        <pc:picChg chg="add mod">
          <ac:chgData name="merkushina ekaterina" userId="4de0e5a37a278373" providerId="LiveId" clId="{20E8B829-BBBA-49BB-A872-C6641A0A6933}" dt="2022-12-05T18:43:55.515" v="263" actId="1076"/>
          <ac:picMkLst>
            <pc:docMk/>
            <pc:sldMk cId="0" sldId="310"/>
            <ac:picMk id="11" creationId="{269E0D44-3C29-46BE-3BC6-156E9ABBD79C}"/>
          </ac:picMkLst>
        </pc:picChg>
        <pc:picChg chg="add del mod">
          <ac:chgData name="merkushina ekaterina" userId="4de0e5a37a278373" providerId="LiveId" clId="{20E8B829-BBBA-49BB-A872-C6641A0A6933}" dt="2022-12-05T18:43:52.901" v="262" actId="21"/>
          <ac:picMkLst>
            <pc:docMk/>
            <pc:sldMk cId="0" sldId="310"/>
            <ac:picMk id="13" creationId="{CDF49115-AAA2-10B5-6879-63418F5A685E}"/>
          </ac:picMkLst>
        </pc:picChg>
      </pc:sldChg>
      <pc:sldChg chg="delSp mod">
        <pc:chgData name="merkushina ekaterina" userId="4de0e5a37a278373" providerId="LiveId" clId="{20E8B829-BBBA-49BB-A872-C6641A0A6933}" dt="2022-12-05T18:38:14.456" v="255" actId="21"/>
        <pc:sldMkLst>
          <pc:docMk/>
          <pc:sldMk cId="0" sldId="311"/>
        </pc:sldMkLst>
        <pc:picChg chg="del">
          <ac:chgData name="merkushina ekaterina" userId="4de0e5a37a278373" providerId="LiveId" clId="{20E8B829-BBBA-49BB-A872-C6641A0A6933}" dt="2022-12-05T18:38:05.808" v="252" actId="21"/>
          <ac:picMkLst>
            <pc:docMk/>
            <pc:sldMk cId="0" sldId="311"/>
            <ac:picMk id="4" creationId="{1FAB6B75-152C-8E3D-5961-3C0FE64FEEF5}"/>
          </ac:picMkLst>
        </pc:picChg>
        <pc:picChg chg="del">
          <ac:chgData name="merkushina ekaterina" userId="4de0e5a37a278373" providerId="LiveId" clId="{20E8B829-BBBA-49BB-A872-C6641A0A6933}" dt="2022-12-05T18:38:14.456" v="255" actId="21"/>
          <ac:picMkLst>
            <pc:docMk/>
            <pc:sldMk cId="0" sldId="311"/>
            <ac:picMk id="5" creationId="{3F7BD103-6278-D24D-EBDC-6C5B1C38624C}"/>
          </ac:picMkLst>
        </pc:picChg>
        <pc:picChg chg="del">
          <ac:chgData name="merkushina ekaterina" userId="4de0e5a37a278373" providerId="LiveId" clId="{20E8B829-BBBA-49BB-A872-C6641A0A6933}" dt="2022-12-05T18:38:07.848" v="253" actId="21"/>
          <ac:picMkLst>
            <pc:docMk/>
            <pc:sldMk cId="0" sldId="311"/>
            <ac:picMk id="6" creationId="{F0061869-367C-E958-FA06-E3C8706B0EF6}"/>
          </ac:picMkLst>
        </pc:picChg>
        <pc:picChg chg="del">
          <ac:chgData name="merkushina ekaterina" userId="4de0e5a37a278373" providerId="LiveId" clId="{20E8B829-BBBA-49BB-A872-C6641A0A6933}" dt="2022-12-05T18:38:11.443" v="254" actId="21"/>
          <ac:picMkLst>
            <pc:docMk/>
            <pc:sldMk cId="0" sldId="311"/>
            <ac:picMk id="7" creationId="{E2B235FC-9DEB-B6A3-C62E-8C6179AD55EB}"/>
          </ac:picMkLst>
        </pc:picChg>
      </pc:sldChg>
      <pc:sldChg chg="addSp delSp modSp mod">
        <pc:chgData name="merkushina ekaterina" userId="4de0e5a37a278373" providerId="LiveId" clId="{20E8B829-BBBA-49BB-A872-C6641A0A6933}" dt="2022-12-05T18:56:04.686" v="299" actId="1076"/>
        <pc:sldMkLst>
          <pc:docMk/>
          <pc:sldMk cId="1609378878" sldId="312"/>
        </pc:sldMkLst>
        <pc:picChg chg="del">
          <ac:chgData name="merkushina ekaterina" userId="4de0e5a37a278373" providerId="LiveId" clId="{20E8B829-BBBA-49BB-A872-C6641A0A6933}" dt="2022-12-05T17:25:17.772" v="17" actId="21"/>
          <ac:picMkLst>
            <pc:docMk/>
            <pc:sldMk cId="1609378878" sldId="312"/>
            <ac:picMk id="2" creationId="{0B941F27-41C3-8A88-87A7-58749935034D}"/>
          </ac:picMkLst>
        </pc:picChg>
        <pc:picChg chg="del">
          <ac:chgData name="merkushina ekaterina" userId="4de0e5a37a278373" providerId="LiveId" clId="{20E8B829-BBBA-49BB-A872-C6641A0A6933}" dt="2022-12-05T17:25:23.079" v="20" actId="21"/>
          <ac:picMkLst>
            <pc:docMk/>
            <pc:sldMk cId="1609378878" sldId="312"/>
            <ac:picMk id="3" creationId="{93956AA8-0EC7-DF14-2726-98A926A5E9FE}"/>
          </ac:picMkLst>
        </pc:picChg>
        <pc:picChg chg="add mod">
          <ac:chgData name="merkushina ekaterina" userId="4de0e5a37a278373" providerId="LiveId" clId="{20E8B829-BBBA-49BB-A872-C6641A0A6933}" dt="2022-12-05T18:55:52.135" v="295" actId="1076"/>
          <ac:picMkLst>
            <pc:docMk/>
            <pc:sldMk cId="1609378878" sldId="312"/>
            <ac:picMk id="4" creationId="{4B594D67-94EB-C403-6F5D-86969DF040EC}"/>
          </ac:picMkLst>
        </pc:picChg>
        <pc:picChg chg="add del mod">
          <ac:chgData name="merkushina ekaterina" userId="4de0e5a37a278373" providerId="LiveId" clId="{20E8B829-BBBA-49BB-A872-C6641A0A6933}" dt="2022-12-05T17:26:27.776" v="33" actId="21"/>
          <ac:picMkLst>
            <pc:docMk/>
            <pc:sldMk cId="1609378878" sldId="312"/>
            <ac:picMk id="5" creationId="{17C4D03F-7985-910E-2A55-6DAAAED2EB79}"/>
          </ac:picMkLst>
        </pc:picChg>
        <pc:picChg chg="del">
          <ac:chgData name="merkushina ekaterina" userId="4de0e5a37a278373" providerId="LiveId" clId="{20E8B829-BBBA-49BB-A872-C6641A0A6933}" dt="2022-12-05T17:25:21.162" v="19" actId="21"/>
          <ac:picMkLst>
            <pc:docMk/>
            <pc:sldMk cId="1609378878" sldId="312"/>
            <ac:picMk id="6" creationId="{DE9919B5-E112-11D1-8973-3EAC00A22C8A}"/>
          </ac:picMkLst>
        </pc:picChg>
        <pc:picChg chg="add mod">
          <ac:chgData name="merkushina ekaterina" userId="4de0e5a37a278373" providerId="LiveId" clId="{20E8B829-BBBA-49BB-A872-C6641A0A6933}" dt="2022-12-05T18:56:04.686" v="299" actId="1076"/>
          <ac:picMkLst>
            <pc:docMk/>
            <pc:sldMk cId="1609378878" sldId="312"/>
            <ac:picMk id="7" creationId="{778D03FF-DAA8-EC5B-A8AC-40211E806EDA}"/>
          </ac:picMkLst>
        </pc:picChg>
        <pc:picChg chg="add del mod">
          <ac:chgData name="merkushina ekaterina" userId="4de0e5a37a278373" providerId="LiveId" clId="{20E8B829-BBBA-49BB-A872-C6641A0A6933}" dt="2022-12-05T17:55:04.998" v="163" actId="21"/>
          <ac:picMkLst>
            <pc:docMk/>
            <pc:sldMk cId="1609378878" sldId="312"/>
            <ac:picMk id="9" creationId="{3DC005DC-9EFB-6061-A075-1A7E30EDD359}"/>
          </ac:picMkLst>
        </pc:picChg>
        <pc:picChg chg="add mod">
          <ac:chgData name="merkushina ekaterina" userId="4de0e5a37a278373" providerId="LiveId" clId="{20E8B829-BBBA-49BB-A872-C6641A0A6933}" dt="2022-12-05T18:55:58.623" v="298" actId="1076"/>
          <ac:picMkLst>
            <pc:docMk/>
            <pc:sldMk cId="1609378878" sldId="312"/>
            <ac:picMk id="11" creationId="{A4840A1E-DD67-CE60-70DC-1D10677864A6}"/>
          </ac:picMkLst>
        </pc:picChg>
      </pc:sldChg>
      <pc:sldChg chg="addSp delSp modSp mod">
        <pc:chgData name="merkushina ekaterina" userId="4de0e5a37a278373" providerId="LiveId" clId="{20E8B829-BBBA-49BB-A872-C6641A0A6933}" dt="2022-12-05T18:56:22.143" v="301" actId="1076"/>
        <pc:sldMkLst>
          <pc:docMk/>
          <pc:sldMk cId="1892186134" sldId="313"/>
        </pc:sldMkLst>
        <pc:picChg chg="del">
          <ac:chgData name="merkushina ekaterina" userId="4de0e5a37a278373" providerId="LiveId" clId="{20E8B829-BBBA-49BB-A872-C6641A0A6933}" dt="2022-12-05T17:26:20.399" v="31" actId="21"/>
          <ac:picMkLst>
            <pc:docMk/>
            <pc:sldMk cId="1892186134" sldId="313"/>
            <ac:picMk id="2" creationId="{F96E68FB-9119-2D5C-6A05-EDCF9371CC83}"/>
          </ac:picMkLst>
        </pc:picChg>
        <pc:picChg chg="del">
          <ac:chgData name="merkushina ekaterina" userId="4de0e5a37a278373" providerId="LiveId" clId="{20E8B829-BBBA-49BB-A872-C6641A0A6933}" dt="2022-12-05T17:26:22.599" v="32" actId="21"/>
          <ac:picMkLst>
            <pc:docMk/>
            <pc:sldMk cId="1892186134" sldId="313"/>
            <ac:picMk id="3" creationId="{12C19E6E-A5F3-BDB2-84A6-2D8BDDF45A89}"/>
          </ac:picMkLst>
        </pc:picChg>
        <pc:picChg chg="add mod">
          <ac:chgData name="merkushina ekaterina" userId="4de0e5a37a278373" providerId="LiveId" clId="{20E8B829-BBBA-49BB-A872-C6641A0A6933}" dt="2022-12-05T18:56:18.615" v="300" actId="1076"/>
          <ac:picMkLst>
            <pc:docMk/>
            <pc:sldMk cId="1892186134" sldId="313"/>
            <ac:picMk id="4" creationId="{39390160-19E2-5C4E-FC95-6AB67B999554}"/>
          </ac:picMkLst>
        </pc:picChg>
        <pc:picChg chg="add mod">
          <ac:chgData name="merkushina ekaterina" userId="4de0e5a37a278373" providerId="LiveId" clId="{20E8B829-BBBA-49BB-A872-C6641A0A6933}" dt="2022-12-05T17:27:22.191" v="44" actId="1076"/>
          <ac:picMkLst>
            <pc:docMk/>
            <pc:sldMk cId="1892186134" sldId="313"/>
            <ac:picMk id="5" creationId="{A816D6CA-F9D8-E6CE-4C34-11E47C8D51C0}"/>
          </ac:picMkLst>
        </pc:picChg>
        <pc:picChg chg="add mod">
          <ac:chgData name="merkushina ekaterina" userId="4de0e5a37a278373" providerId="LiveId" clId="{20E8B829-BBBA-49BB-A872-C6641A0A6933}" dt="2022-12-05T18:56:22.143" v="301" actId="1076"/>
          <ac:picMkLst>
            <pc:docMk/>
            <pc:sldMk cId="1892186134" sldId="313"/>
            <ac:picMk id="6" creationId="{E83B539A-263E-93C1-A634-0B959ED946F7}"/>
          </ac:picMkLst>
        </pc:picChg>
      </pc:sldChg>
      <pc:sldChg chg="addSp delSp modSp mod">
        <pc:chgData name="merkushina ekaterina" userId="4de0e5a37a278373" providerId="LiveId" clId="{20E8B829-BBBA-49BB-A872-C6641A0A6933}" dt="2022-12-05T18:56:51.141" v="307" actId="14100"/>
        <pc:sldMkLst>
          <pc:docMk/>
          <pc:sldMk cId="1099509724" sldId="314"/>
        </pc:sldMkLst>
        <pc:picChg chg="del">
          <ac:chgData name="merkushina ekaterina" userId="4de0e5a37a278373" providerId="LiveId" clId="{20E8B829-BBBA-49BB-A872-C6641A0A6933}" dt="2022-12-05T17:38:58.381" v="79" actId="21"/>
          <ac:picMkLst>
            <pc:docMk/>
            <pc:sldMk cId="1099509724" sldId="314"/>
            <ac:picMk id="2" creationId="{E0351D7E-0A31-26AA-6808-41CF81546E52}"/>
          </ac:picMkLst>
        </pc:picChg>
        <pc:picChg chg="del">
          <ac:chgData name="merkushina ekaterina" userId="4de0e5a37a278373" providerId="LiveId" clId="{20E8B829-BBBA-49BB-A872-C6641A0A6933}" dt="2022-12-05T17:39:01.970" v="81" actId="21"/>
          <ac:picMkLst>
            <pc:docMk/>
            <pc:sldMk cId="1099509724" sldId="314"/>
            <ac:picMk id="3" creationId="{922081B0-7BAD-7FD3-C588-DB98204C4899}"/>
          </ac:picMkLst>
        </pc:picChg>
        <pc:picChg chg="del">
          <ac:chgData name="merkushina ekaterina" userId="4de0e5a37a278373" providerId="LiveId" clId="{20E8B829-BBBA-49BB-A872-C6641A0A6933}" dt="2022-12-05T17:39:03.818" v="82" actId="21"/>
          <ac:picMkLst>
            <pc:docMk/>
            <pc:sldMk cId="1099509724" sldId="314"/>
            <ac:picMk id="4" creationId="{EF4013DC-1ABE-1A36-D736-427B648A38C3}"/>
          </ac:picMkLst>
        </pc:picChg>
        <pc:picChg chg="add mod">
          <ac:chgData name="merkushina ekaterina" userId="4de0e5a37a278373" providerId="LiveId" clId="{20E8B829-BBBA-49BB-A872-C6641A0A6933}" dt="2022-12-05T18:56:27.383" v="302" actId="1076"/>
          <ac:picMkLst>
            <pc:docMk/>
            <pc:sldMk cId="1099509724" sldId="314"/>
            <ac:picMk id="5" creationId="{B7BA16E5-FBAE-C358-053C-35D93608DCB0}"/>
          </ac:picMkLst>
        </pc:picChg>
        <pc:picChg chg="add mod">
          <ac:chgData name="merkushina ekaterina" userId="4de0e5a37a278373" providerId="LiveId" clId="{20E8B829-BBBA-49BB-A872-C6641A0A6933}" dt="2022-12-05T18:56:46.862" v="306" actId="1076"/>
          <ac:picMkLst>
            <pc:docMk/>
            <pc:sldMk cId="1099509724" sldId="314"/>
            <ac:picMk id="6" creationId="{6E5A46BF-4FBA-B83D-CED8-45AEFEDFE1CF}"/>
          </ac:picMkLst>
        </pc:picChg>
        <pc:picChg chg="add del mod">
          <ac:chgData name="merkushina ekaterina" userId="4de0e5a37a278373" providerId="LiveId" clId="{20E8B829-BBBA-49BB-A872-C6641A0A6933}" dt="2022-12-05T17:52:50.910" v="149" actId="21"/>
          <ac:picMkLst>
            <pc:docMk/>
            <pc:sldMk cId="1099509724" sldId="314"/>
            <ac:picMk id="8" creationId="{EF246D07-E48C-D32C-7271-FFCE344FB588}"/>
          </ac:picMkLst>
        </pc:picChg>
        <pc:picChg chg="add mod">
          <ac:chgData name="merkushina ekaterina" userId="4de0e5a37a278373" providerId="LiveId" clId="{20E8B829-BBBA-49BB-A872-C6641A0A6933}" dt="2022-12-05T18:56:51.141" v="307" actId="14100"/>
          <ac:picMkLst>
            <pc:docMk/>
            <pc:sldMk cId="1099509724" sldId="314"/>
            <ac:picMk id="9" creationId="{F9D689BA-C000-A260-B811-85B7F625197F}"/>
          </ac:picMkLst>
        </pc:picChg>
      </pc:sldChg>
      <pc:sldChg chg="del">
        <pc:chgData name="merkushina ekaterina" userId="4de0e5a37a278373" providerId="LiveId" clId="{20E8B829-BBBA-49BB-A872-C6641A0A6933}" dt="2022-12-05T18:21:36.309" v="235" actId="2696"/>
        <pc:sldMkLst>
          <pc:docMk/>
          <pc:sldMk cId="222771415" sldId="315"/>
        </pc:sldMkLst>
      </pc:sldChg>
      <pc:sldChg chg="addSp delSp modSp mod">
        <pc:chgData name="merkushina ekaterina" userId="4de0e5a37a278373" providerId="LiveId" clId="{20E8B829-BBBA-49BB-A872-C6641A0A6933}" dt="2022-12-05T18:20:50.362" v="234" actId="1076"/>
        <pc:sldMkLst>
          <pc:docMk/>
          <pc:sldMk cId="3209964000" sldId="316"/>
        </pc:sldMkLst>
        <pc:picChg chg="del">
          <ac:chgData name="merkushina ekaterina" userId="4de0e5a37a278373" providerId="LiveId" clId="{20E8B829-BBBA-49BB-A872-C6641A0A6933}" dt="2022-12-05T18:09:09.225" v="206" actId="21"/>
          <ac:picMkLst>
            <pc:docMk/>
            <pc:sldMk cId="3209964000" sldId="316"/>
            <ac:picMk id="2" creationId="{C19FFB26-35F5-2081-1236-879327B798E8}"/>
          </ac:picMkLst>
        </pc:picChg>
        <pc:picChg chg="del">
          <ac:chgData name="merkushina ekaterina" userId="4de0e5a37a278373" providerId="LiveId" clId="{20E8B829-BBBA-49BB-A872-C6641A0A6933}" dt="2022-12-05T18:09:13.146" v="208" actId="21"/>
          <ac:picMkLst>
            <pc:docMk/>
            <pc:sldMk cId="3209964000" sldId="316"/>
            <ac:picMk id="3" creationId="{226C9244-497A-7177-7202-C4648B72F629}"/>
          </ac:picMkLst>
        </pc:picChg>
        <pc:picChg chg="del">
          <ac:chgData name="merkushina ekaterina" userId="4de0e5a37a278373" providerId="LiveId" clId="{20E8B829-BBBA-49BB-A872-C6641A0A6933}" dt="2022-12-05T18:09:15.206" v="209" actId="21"/>
          <ac:picMkLst>
            <pc:docMk/>
            <pc:sldMk cId="3209964000" sldId="316"/>
            <ac:picMk id="4" creationId="{650DA8DA-3759-2E09-FE12-1681848AD5C6}"/>
          </ac:picMkLst>
        </pc:picChg>
        <pc:picChg chg="add mod">
          <ac:chgData name="merkushina ekaterina" userId="4de0e5a37a278373" providerId="LiveId" clId="{20E8B829-BBBA-49BB-A872-C6641A0A6933}" dt="2022-12-05T18:20:50.362" v="234" actId="1076"/>
          <ac:picMkLst>
            <pc:docMk/>
            <pc:sldMk cId="3209964000" sldId="316"/>
            <ac:picMk id="6" creationId="{3E710EE5-D92B-6FFE-635C-30B6C1634404}"/>
          </ac:picMkLst>
        </pc:picChg>
        <pc:picChg chg="add mod">
          <ac:chgData name="merkushina ekaterina" userId="4de0e5a37a278373" providerId="LiveId" clId="{20E8B829-BBBA-49BB-A872-C6641A0A6933}" dt="2022-12-05T18:20:42.506" v="232" actId="1076"/>
          <ac:picMkLst>
            <pc:docMk/>
            <pc:sldMk cId="3209964000" sldId="316"/>
            <ac:picMk id="8" creationId="{043EBE41-9FBD-6CA0-06D9-282C5BA47CD1}"/>
          </ac:picMkLst>
        </pc:picChg>
        <pc:picChg chg="add mod">
          <ac:chgData name="merkushina ekaterina" userId="4de0e5a37a278373" providerId="LiveId" clId="{20E8B829-BBBA-49BB-A872-C6641A0A6933}" dt="2022-12-05T18:20:40.170" v="231" actId="1076"/>
          <ac:picMkLst>
            <pc:docMk/>
            <pc:sldMk cId="3209964000" sldId="316"/>
            <ac:picMk id="10" creationId="{27603F15-C527-F635-D1E7-27E7C145F6CB}"/>
          </ac:picMkLst>
        </pc:picChg>
      </pc:sldChg>
      <pc:sldChg chg="addSp delSp modSp mod">
        <pc:chgData name="merkushina ekaterina" userId="4de0e5a37a278373" providerId="LiveId" clId="{20E8B829-BBBA-49BB-A872-C6641A0A6933}" dt="2022-12-05T17:36:21.783" v="68" actId="1076"/>
        <pc:sldMkLst>
          <pc:docMk/>
          <pc:sldMk cId="4014731198" sldId="319"/>
        </pc:sldMkLst>
        <pc:picChg chg="del">
          <ac:chgData name="merkushina ekaterina" userId="4de0e5a37a278373" providerId="LiveId" clId="{20E8B829-BBBA-49BB-A872-C6641A0A6933}" dt="2022-12-05T17:33:29.134" v="47" actId="21"/>
          <ac:picMkLst>
            <pc:docMk/>
            <pc:sldMk cId="4014731198" sldId="319"/>
            <ac:picMk id="2" creationId="{AFA33D7A-729C-655C-803E-A3B4A240A15C}"/>
          </ac:picMkLst>
        </pc:picChg>
        <pc:picChg chg="del">
          <ac:chgData name="merkushina ekaterina" userId="4de0e5a37a278373" providerId="LiveId" clId="{20E8B829-BBBA-49BB-A872-C6641A0A6933}" dt="2022-12-05T17:33:33.589" v="49" actId="21"/>
          <ac:picMkLst>
            <pc:docMk/>
            <pc:sldMk cId="4014731198" sldId="319"/>
            <ac:picMk id="3" creationId="{12607AC0-92E3-C8CE-59B8-A312BA3092E7}"/>
          </ac:picMkLst>
        </pc:picChg>
        <pc:picChg chg="del">
          <ac:chgData name="merkushina ekaterina" userId="4de0e5a37a278373" providerId="LiveId" clId="{20E8B829-BBBA-49BB-A872-C6641A0A6933}" dt="2022-12-05T17:33:31.647" v="48" actId="21"/>
          <ac:picMkLst>
            <pc:docMk/>
            <pc:sldMk cId="4014731198" sldId="319"/>
            <ac:picMk id="4" creationId="{8E625448-8CB7-9076-0674-C731F3D36383}"/>
          </ac:picMkLst>
        </pc:picChg>
        <pc:picChg chg="add mod">
          <ac:chgData name="merkushina ekaterina" userId="4de0e5a37a278373" providerId="LiveId" clId="{20E8B829-BBBA-49BB-A872-C6641A0A6933}" dt="2022-12-05T17:36:18.623" v="67" actId="1076"/>
          <ac:picMkLst>
            <pc:docMk/>
            <pc:sldMk cId="4014731198" sldId="319"/>
            <ac:picMk id="5" creationId="{29D5B524-4573-74D8-75E5-A48C43B87CC7}"/>
          </ac:picMkLst>
        </pc:picChg>
        <pc:picChg chg="add mod">
          <ac:chgData name="merkushina ekaterina" userId="4de0e5a37a278373" providerId="LiveId" clId="{20E8B829-BBBA-49BB-A872-C6641A0A6933}" dt="2022-12-05T17:36:04.238" v="63" actId="14100"/>
          <ac:picMkLst>
            <pc:docMk/>
            <pc:sldMk cId="4014731198" sldId="319"/>
            <ac:picMk id="6" creationId="{040A3AF0-440C-74C5-532B-95DC1B63BBF5}"/>
          </ac:picMkLst>
        </pc:picChg>
        <pc:picChg chg="add mod">
          <ac:chgData name="merkushina ekaterina" userId="4de0e5a37a278373" providerId="LiveId" clId="{20E8B829-BBBA-49BB-A872-C6641A0A6933}" dt="2022-12-05T17:36:21.783" v="68" actId="1076"/>
          <ac:picMkLst>
            <pc:docMk/>
            <pc:sldMk cId="4014731198" sldId="319"/>
            <ac:picMk id="7" creationId="{F0716D48-3D50-CDD0-1FAA-5BB5387364B9}"/>
          </ac:picMkLst>
        </pc:picChg>
        <pc:picChg chg="add mod">
          <ac:chgData name="merkushina ekaterina" userId="4de0e5a37a278373" providerId="LiveId" clId="{20E8B829-BBBA-49BB-A872-C6641A0A6933}" dt="2022-12-05T17:35:58.885" v="61" actId="1076"/>
          <ac:picMkLst>
            <pc:docMk/>
            <pc:sldMk cId="4014731198" sldId="319"/>
            <ac:picMk id="8" creationId="{33680325-F079-610F-DBA8-1472710B36E1}"/>
          </ac:picMkLst>
        </pc:picChg>
      </pc:sldChg>
      <pc:sldChg chg="addSp delSp modSp mod">
        <pc:chgData name="merkushina ekaterina" userId="4de0e5a37a278373" providerId="LiveId" clId="{20E8B829-BBBA-49BB-A872-C6641A0A6933}" dt="2022-12-05T18:37:27.534" v="240" actId="1076"/>
        <pc:sldMkLst>
          <pc:docMk/>
          <pc:sldMk cId="4285853130" sldId="321"/>
        </pc:sldMkLst>
        <pc:picChg chg="del">
          <ac:chgData name="merkushina ekaterina" userId="4de0e5a37a278373" providerId="LiveId" clId="{20E8B829-BBBA-49BB-A872-C6641A0A6933}" dt="2022-12-05T17:51:33.872" v="143" actId="21"/>
          <ac:picMkLst>
            <pc:docMk/>
            <pc:sldMk cId="4285853130" sldId="321"/>
            <ac:picMk id="2" creationId="{A6F7F824-98EA-68CE-2643-51006AC8E271}"/>
          </ac:picMkLst>
        </pc:picChg>
        <pc:picChg chg="del">
          <ac:chgData name="merkushina ekaterina" userId="4de0e5a37a278373" providerId="LiveId" clId="{20E8B829-BBBA-49BB-A872-C6641A0A6933}" dt="2022-12-05T17:51:31.661" v="142" actId="21"/>
          <ac:picMkLst>
            <pc:docMk/>
            <pc:sldMk cId="4285853130" sldId="321"/>
            <ac:picMk id="3" creationId="{2F8FDE44-9A49-6E6D-FDC0-63F8D9420297}"/>
          </ac:picMkLst>
        </pc:picChg>
        <pc:picChg chg="add mod">
          <ac:chgData name="merkushina ekaterina" userId="4de0e5a37a278373" providerId="LiveId" clId="{20E8B829-BBBA-49BB-A872-C6641A0A6933}" dt="2022-12-05T18:37:26.046" v="239" actId="1076"/>
          <ac:picMkLst>
            <pc:docMk/>
            <pc:sldMk cId="4285853130" sldId="321"/>
            <ac:picMk id="5" creationId="{579BC608-FAE4-F40A-7961-80B1C2D2969D}"/>
          </ac:picMkLst>
        </pc:picChg>
        <pc:picChg chg="add mod">
          <ac:chgData name="merkushina ekaterina" userId="4de0e5a37a278373" providerId="LiveId" clId="{20E8B829-BBBA-49BB-A872-C6641A0A6933}" dt="2022-12-05T18:37:27.534" v="240" actId="1076"/>
          <ac:picMkLst>
            <pc:docMk/>
            <pc:sldMk cId="4285853130" sldId="321"/>
            <ac:picMk id="7" creationId="{040E138A-DDCD-DDA6-415C-0F7E567B1D13}"/>
          </ac:picMkLst>
        </pc:picChg>
        <pc:picChg chg="add mod">
          <ac:chgData name="merkushina ekaterina" userId="4de0e5a37a278373" providerId="LiveId" clId="{20E8B829-BBBA-49BB-A872-C6641A0A6933}" dt="2022-12-05T18:37:21.135" v="238" actId="1076"/>
          <ac:picMkLst>
            <pc:docMk/>
            <pc:sldMk cId="4285853130" sldId="321"/>
            <ac:picMk id="9" creationId="{10A05803-DCCE-70B3-F7A5-81562B74D70C}"/>
          </ac:picMkLst>
        </pc:picChg>
      </pc:sldChg>
    </pc:docChg>
  </pc:docChgLst>
  <pc:docChgLst>
    <pc:chgData name="merkushina ekaterina" userId="4de0e5a37a278373" providerId="LiveId" clId="{D2159615-C8D7-4118-9B9E-B6C8D15C5D75}"/>
    <pc:docChg chg="custSel modSld">
      <pc:chgData name="merkushina ekaterina" userId="4de0e5a37a278373" providerId="LiveId" clId="{D2159615-C8D7-4118-9B9E-B6C8D15C5D75}" dt="2022-11-29T13:59:47.980" v="177" actId="207"/>
      <pc:docMkLst>
        <pc:docMk/>
      </pc:docMkLst>
      <pc:sldChg chg="delSp modSp mod">
        <pc:chgData name="merkushina ekaterina" userId="4de0e5a37a278373" providerId="LiveId" clId="{D2159615-C8D7-4118-9B9E-B6C8D15C5D75}" dt="2022-11-29T13:58:57.508" v="172" actId="207"/>
        <pc:sldMkLst>
          <pc:docMk/>
          <pc:sldMk cId="0" sldId="256"/>
        </pc:sldMkLst>
        <pc:spChg chg="mod">
          <ac:chgData name="merkushina ekaterina" userId="4de0e5a37a278373" providerId="LiveId" clId="{D2159615-C8D7-4118-9B9E-B6C8D15C5D75}" dt="2022-11-29T13:58:13.982" v="170" actId="207"/>
          <ac:spMkLst>
            <pc:docMk/>
            <pc:sldMk cId="0" sldId="256"/>
            <ac:spMk id="4" creationId="{00000000-0000-0000-0000-000000000000}"/>
          </ac:spMkLst>
        </pc:spChg>
        <pc:spChg chg="mod">
          <ac:chgData name="merkushina ekaterina" userId="4de0e5a37a278373" providerId="LiveId" clId="{D2159615-C8D7-4118-9B9E-B6C8D15C5D75}" dt="2022-11-29T13:58:47.753" v="171" actId="207"/>
          <ac:spMkLst>
            <pc:docMk/>
            <pc:sldMk cId="0" sldId="256"/>
            <ac:spMk id="5" creationId="{00000000-0000-0000-0000-000000000000}"/>
          </ac:spMkLst>
        </pc:spChg>
        <pc:spChg chg="mod">
          <ac:chgData name="merkushina ekaterina" userId="4de0e5a37a278373" providerId="LiveId" clId="{D2159615-C8D7-4118-9B9E-B6C8D15C5D75}" dt="2022-11-29T13:58:57.508" v="172" actId="207"/>
          <ac:spMkLst>
            <pc:docMk/>
            <pc:sldMk cId="0" sldId="256"/>
            <ac:spMk id="6" creationId="{00000000-0000-0000-0000-000000000000}"/>
          </ac:spMkLst>
        </pc:spChg>
        <pc:picChg chg="del mod">
          <ac:chgData name="merkushina ekaterina" userId="4de0e5a37a278373" providerId="LiveId" clId="{D2159615-C8D7-4118-9B9E-B6C8D15C5D75}" dt="2022-11-29T13:47:22.181" v="1" actId="21"/>
          <ac:picMkLst>
            <pc:docMk/>
            <pc:sldMk cId="0" sldId="256"/>
            <ac:picMk id="3" creationId="{BF770292-D047-55A8-0E30-96D2F79F12F5}"/>
          </ac:picMkLst>
        </pc:picChg>
      </pc:sldChg>
      <pc:sldChg chg="modSp mod">
        <pc:chgData name="merkushina ekaterina" userId="4de0e5a37a278373" providerId="LiveId" clId="{D2159615-C8D7-4118-9B9E-B6C8D15C5D75}" dt="2022-11-29T13:59:47.980" v="177" actId="207"/>
        <pc:sldMkLst>
          <pc:docMk/>
          <pc:sldMk cId="0" sldId="257"/>
        </pc:sldMkLst>
        <pc:spChg chg="mod">
          <ac:chgData name="merkushina ekaterina" userId="4de0e5a37a278373" providerId="LiveId" clId="{D2159615-C8D7-4118-9B9E-B6C8D15C5D75}" dt="2022-11-29T13:59:23.684" v="175" actId="14100"/>
          <ac:spMkLst>
            <pc:docMk/>
            <pc:sldMk cId="0" sldId="257"/>
            <ac:spMk id="3" creationId="{00000000-0000-0000-0000-000000000000}"/>
          </ac:spMkLst>
        </pc:spChg>
        <pc:spChg chg="mod">
          <ac:chgData name="merkushina ekaterina" userId="4de0e5a37a278373" providerId="LiveId" clId="{D2159615-C8D7-4118-9B9E-B6C8D15C5D75}" dt="2022-11-29T13:59:33.517" v="176" actId="207"/>
          <ac:spMkLst>
            <pc:docMk/>
            <pc:sldMk cId="0" sldId="257"/>
            <ac:spMk id="4" creationId="{00000000-0000-0000-0000-000000000000}"/>
          </ac:spMkLst>
        </pc:spChg>
        <pc:spChg chg="mod">
          <ac:chgData name="merkushina ekaterina" userId="4de0e5a37a278373" providerId="LiveId" clId="{D2159615-C8D7-4118-9B9E-B6C8D15C5D75}" dt="2022-11-29T13:59:47.980" v="177" actId="207"/>
          <ac:spMkLst>
            <pc:docMk/>
            <pc:sldMk cId="0" sldId="257"/>
            <ac:spMk id="5" creationId="{00000000-0000-0000-0000-000000000000}"/>
          </ac:spMkLst>
        </pc:spChg>
      </pc:sldChg>
    </pc:docChg>
  </pc:docChgLst>
  <pc:docChgLst>
    <pc:chgData name="merkushina ekaterina" userId="4de0e5a37a278373" providerId="LiveId" clId="{C3095F4F-B5CD-4223-9845-660AB2ADC15F}"/>
    <pc:docChg chg="undo custSel addSld delSld modSld modMainMaster">
      <pc:chgData name="merkushina ekaterina" userId="4de0e5a37a278373" providerId="LiveId" clId="{C3095F4F-B5CD-4223-9845-660AB2ADC15F}" dt="2022-11-29T13:04:23.976" v="878" actId="20577"/>
      <pc:docMkLst>
        <pc:docMk/>
      </pc:docMkLst>
      <pc:sldChg chg="addSp modSp mod setBg">
        <pc:chgData name="merkushina ekaterina" userId="4de0e5a37a278373" providerId="LiveId" clId="{C3095F4F-B5CD-4223-9845-660AB2ADC15F}" dt="2022-11-16T17:37:48.387" v="90" actId="207"/>
        <pc:sldMkLst>
          <pc:docMk/>
          <pc:sldMk cId="0" sldId="256"/>
        </pc:sldMkLst>
        <pc:spChg chg="mod">
          <ac:chgData name="merkushina ekaterina" userId="4de0e5a37a278373" providerId="LiveId" clId="{C3095F4F-B5CD-4223-9845-660AB2ADC15F}" dt="2022-11-16T17:37:48.387" v="90" actId="207"/>
          <ac:spMkLst>
            <pc:docMk/>
            <pc:sldMk cId="0" sldId="256"/>
            <ac:spMk id="6" creationId="{00000000-0000-0000-0000-000000000000}"/>
          </ac:spMkLst>
        </pc:spChg>
        <pc:picChg chg="add mod">
          <ac:chgData name="merkushina ekaterina" userId="4de0e5a37a278373" providerId="LiveId" clId="{C3095F4F-B5CD-4223-9845-660AB2ADC15F}" dt="2022-11-16T17:32:49.099" v="47" actId="1076"/>
          <ac:picMkLst>
            <pc:docMk/>
            <pc:sldMk cId="0" sldId="256"/>
            <ac:picMk id="3" creationId="{BF770292-D047-55A8-0E30-96D2F79F12F5}"/>
          </ac:picMkLst>
        </pc:picChg>
      </pc:sldChg>
      <pc:sldChg chg="addSp delSp modSp mod">
        <pc:chgData name="merkushina ekaterina" userId="4de0e5a37a278373" providerId="LiveId" clId="{C3095F4F-B5CD-4223-9845-660AB2ADC15F}" dt="2022-11-29T13:04:23.976" v="878" actId="20577"/>
        <pc:sldMkLst>
          <pc:docMk/>
          <pc:sldMk cId="0" sldId="257"/>
        </pc:sldMkLst>
        <pc:spChg chg="mod">
          <ac:chgData name="merkushina ekaterina" userId="4de0e5a37a278373" providerId="LiveId" clId="{C3095F4F-B5CD-4223-9845-660AB2ADC15F}" dt="2022-11-16T17:31:19.583" v="37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merkushina ekaterina" userId="4de0e5a37a278373" providerId="LiveId" clId="{C3095F4F-B5CD-4223-9845-660AB2ADC15F}" dt="2022-11-29T13:04:23.976" v="878" actId="20577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merkushina ekaterina" userId="4de0e5a37a278373" providerId="LiveId" clId="{C3095F4F-B5CD-4223-9845-660AB2ADC15F}" dt="2022-11-16T17:30:17.433" v="22"/>
          <ac:spMkLst>
            <pc:docMk/>
            <pc:sldMk cId="0" sldId="257"/>
            <ac:spMk id="7" creationId="{00000000-0000-0000-0000-000000000000}"/>
          </ac:spMkLst>
        </pc:spChg>
        <pc:spChg chg="add del">
          <ac:chgData name="merkushina ekaterina" userId="4de0e5a37a278373" providerId="LiveId" clId="{C3095F4F-B5CD-4223-9845-660AB2ADC15F}" dt="2022-11-16T17:30:34.564" v="24" actId="22"/>
          <ac:spMkLst>
            <pc:docMk/>
            <pc:sldMk cId="0" sldId="257"/>
            <ac:spMk id="8" creationId="{30EECC3F-0166-A2BC-1865-037CBAF97A9D}"/>
          </ac:spMkLst>
        </pc:spChg>
      </pc:sldChg>
      <pc:sldChg chg="addSp delSp modSp mod">
        <pc:chgData name="merkushina ekaterina" userId="4de0e5a37a278373" providerId="LiveId" clId="{C3095F4F-B5CD-4223-9845-660AB2ADC15F}" dt="2022-11-16T17:59:06.791" v="93" actId="1076"/>
        <pc:sldMkLst>
          <pc:docMk/>
          <pc:sldMk cId="0" sldId="258"/>
        </pc:sldMkLst>
        <pc:picChg chg="add mod">
          <ac:chgData name="merkushina ekaterina" userId="4de0e5a37a278373" providerId="LiveId" clId="{C3095F4F-B5CD-4223-9845-660AB2ADC15F}" dt="2022-11-16T17:35:37.282" v="82" actId="1076"/>
          <ac:picMkLst>
            <pc:docMk/>
            <pc:sldMk cId="0" sldId="258"/>
            <ac:picMk id="5" creationId="{08FA304A-E3F3-E878-11B1-44B4ADF91843}"/>
          </ac:picMkLst>
        </pc:picChg>
        <pc:picChg chg="add mod">
          <ac:chgData name="merkushina ekaterina" userId="4de0e5a37a278373" providerId="LiveId" clId="{C3095F4F-B5CD-4223-9845-660AB2ADC15F}" dt="2022-11-16T17:59:06.791" v="93" actId="1076"/>
          <ac:picMkLst>
            <pc:docMk/>
            <pc:sldMk cId="0" sldId="258"/>
            <ac:picMk id="6" creationId="{6106FE27-C115-AB33-AA90-D5F025CA5AEB}"/>
          </ac:picMkLst>
        </pc:picChg>
        <pc:picChg chg="del">
          <ac:chgData name="merkushina ekaterina" userId="4de0e5a37a278373" providerId="LiveId" clId="{C3095F4F-B5CD-4223-9845-660AB2ADC15F}" dt="2022-11-16T17:34:59.158" v="79" actId="21"/>
          <ac:picMkLst>
            <pc:docMk/>
            <pc:sldMk cId="0" sldId="258"/>
            <ac:picMk id="7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16T17:35:02.642" v="80" actId="21"/>
          <ac:picMkLst>
            <pc:docMk/>
            <pc:sldMk cId="0" sldId="258"/>
            <ac:picMk id="8" creationId="{00000000-0000-0000-0000-000000000000}"/>
          </ac:picMkLst>
        </pc:picChg>
      </pc:sldChg>
      <pc:sldChg chg="addSp delSp modSp add del mod">
        <pc:chgData name="merkushina ekaterina" userId="4de0e5a37a278373" providerId="LiveId" clId="{C3095F4F-B5CD-4223-9845-660AB2ADC15F}" dt="2022-11-29T12:26:53.685" v="815" actId="1076"/>
        <pc:sldMkLst>
          <pc:docMk/>
          <pc:sldMk cId="0" sldId="259"/>
        </pc:sldMkLst>
        <pc:picChg chg="add del mod">
          <ac:chgData name="merkushina ekaterina" userId="4de0e5a37a278373" providerId="LiveId" clId="{C3095F4F-B5CD-4223-9845-660AB2ADC15F}" dt="2022-11-29T12:26:44.266" v="810" actId="21"/>
          <ac:picMkLst>
            <pc:docMk/>
            <pc:sldMk cId="0" sldId="259"/>
            <ac:picMk id="2" creationId="{0A74203A-465D-0659-F845-683B02BD68C5}"/>
          </ac:picMkLst>
        </pc:picChg>
        <pc:picChg chg="del">
          <ac:chgData name="merkushina ekaterina" userId="4de0e5a37a278373" providerId="LiveId" clId="{C3095F4F-B5CD-4223-9845-660AB2ADC15F}" dt="2022-11-16T17:35:59.692" v="85" actId="21"/>
          <ac:picMkLst>
            <pc:docMk/>
            <pc:sldMk cId="0" sldId="259"/>
            <ac:picMk id="3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5:50:50.137" v="103" actId="1076"/>
          <ac:picMkLst>
            <pc:docMk/>
            <pc:sldMk cId="0" sldId="259"/>
            <ac:picMk id="3" creationId="{890B0B18-8E37-0D91-C0C1-7A2C7757D75F}"/>
          </ac:picMkLst>
        </pc:picChg>
        <pc:picChg chg="add mod">
          <ac:chgData name="merkushina ekaterina" userId="4de0e5a37a278373" providerId="LiveId" clId="{C3095F4F-B5CD-4223-9845-660AB2ADC15F}" dt="2022-11-29T12:26:53.685" v="815" actId="1076"/>
          <ac:picMkLst>
            <pc:docMk/>
            <pc:sldMk cId="0" sldId="259"/>
            <ac:picMk id="5" creationId="{AC923314-4732-65F5-BF3F-E8390123BDEA}"/>
          </ac:picMkLst>
        </pc:picChg>
      </pc:sldChg>
      <pc:sldChg chg="add del">
        <pc:chgData name="merkushina ekaterina" userId="4de0e5a37a278373" providerId="LiveId" clId="{C3095F4F-B5CD-4223-9845-660AB2ADC15F}" dt="2022-11-20T15:53:27.186" v="126" actId="2696"/>
        <pc:sldMkLst>
          <pc:docMk/>
          <pc:sldMk cId="0" sldId="260"/>
        </pc:sldMkLst>
      </pc:sldChg>
      <pc:sldChg chg="del">
        <pc:chgData name="merkushina ekaterina" userId="4de0e5a37a278373" providerId="LiveId" clId="{C3095F4F-B5CD-4223-9845-660AB2ADC15F}" dt="2022-11-20T15:53:33.337" v="127" actId="2696"/>
        <pc:sldMkLst>
          <pc:docMk/>
          <pc:sldMk cId="0" sldId="261"/>
        </pc:sldMkLst>
      </pc:sldChg>
      <pc:sldChg chg="del">
        <pc:chgData name="merkushina ekaterina" userId="4de0e5a37a278373" providerId="LiveId" clId="{C3095F4F-B5CD-4223-9845-660AB2ADC15F}" dt="2022-11-20T15:53:42.375" v="128" actId="2696"/>
        <pc:sldMkLst>
          <pc:docMk/>
          <pc:sldMk cId="0" sldId="262"/>
        </pc:sldMkLst>
      </pc:sldChg>
      <pc:sldChg chg="addSp delSp modSp mod">
        <pc:chgData name="merkushina ekaterina" userId="4de0e5a37a278373" providerId="LiveId" clId="{C3095F4F-B5CD-4223-9845-660AB2ADC15F}" dt="2022-11-20T15:58:08.456" v="151" actId="14100"/>
        <pc:sldMkLst>
          <pc:docMk/>
          <pc:sldMk cId="0" sldId="263"/>
        </pc:sldMkLst>
        <pc:picChg chg="add mod">
          <ac:chgData name="merkushina ekaterina" userId="4de0e5a37a278373" providerId="LiveId" clId="{C3095F4F-B5CD-4223-9845-660AB2ADC15F}" dt="2022-11-20T15:58:08.456" v="151" actId="14100"/>
          <ac:picMkLst>
            <pc:docMk/>
            <pc:sldMk cId="0" sldId="263"/>
            <ac:picMk id="2" creationId="{B24CF2B2-8255-2616-D34A-88C97A1AF963}"/>
          </ac:picMkLst>
        </pc:picChg>
        <pc:picChg chg="del">
          <ac:chgData name="merkushina ekaterina" userId="4de0e5a37a278373" providerId="LiveId" clId="{C3095F4F-B5CD-4223-9845-660AB2ADC15F}" dt="2022-11-20T15:56:29.236" v="134" actId="21"/>
          <ac:picMkLst>
            <pc:docMk/>
            <pc:sldMk cId="0" sldId="263"/>
            <ac:picMk id="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31.225" v="135" actId="21"/>
          <ac:picMkLst>
            <pc:docMk/>
            <pc:sldMk cId="0" sldId="263"/>
            <ac:picMk id="5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5:58:04.145" v="150" actId="1076"/>
          <ac:picMkLst>
            <pc:docMk/>
            <pc:sldMk cId="0" sldId="263"/>
            <ac:picMk id="6" creationId="{6E04C373-25E3-4836-256C-D11D26FC3EE8}"/>
          </ac:picMkLst>
        </pc:picChg>
      </pc:sldChg>
      <pc:sldChg chg="addSp delSp modSp mod">
        <pc:chgData name="merkushina ekaterina" userId="4de0e5a37a278373" providerId="LiveId" clId="{C3095F4F-B5CD-4223-9845-660AB2ADC15F}" dt="2022-11-20T15:59:17.503" v="164" actId="1076"/>
        <pc:sldMkLst>
          <pc:docMk/>
          <pc:sldMk cId="0" sldId="264"/>
        </pc:sldMkLst>
        <pc:picChg chg="add del mod">
          <ac:chgData name="merkushina ekaterina" userId="4de0e5a37a278373" providerId="LiveId" clId="{C3095F4F-B5CD-4223-9845-660AB2ADC15F}" dt="2022-11-20T15:58:40.228" v="153" actId="21"/>
          <ac:picMkLst>
            <pc:docMk/>
            <pc:sldMk cId="0" sldId="264"/>
            <ac:picMk id="3" creationId="{6643754A-9E4D-320A-4540-5FDDC20C52ED}"/>
          </ac:picMkLst>
        </pc:picChg>
        <pc:picChg chg="add mod">
          <ac:chgData name="merkushina ekaterina" userId="4de0e5a37a278373" providerId="LiveId" clId="{C3095F4F-B5CD-4223-9845-660AB2ADC15F}" dt="2022-11-20T15:59:17.503" v="164" actId="1076"/>
          <ac:picMkLst>
            <pc:docMk/>
            <pc:sldMk cId="0" sldId="264"/>
            <ac:picMk id="5" creationId="{B3A116E7-887A-9F64-94E7-B1CABB10CC16}"/>
          </ac:picMkLst>
        </pc:picChg>
        <pc:picChg chg="add mod">
          <ac:chgData name="merkushina ekaterina" userId="4de0e5a37a278373" providerId="LiveId" clId="{C3095F4F-B5CD-4223-9845-660AB2ADC15F}" dt="2022-11-20T15:59:12.583" v="161" actId="1076"/>
          <ac:picMkLst>
            <pc:docMk/>
            <pc:sldMk cId="0" sldId="264"/>
            <ac:picMk id="7" creationId="{63B5B57C-28A1-0ADC-7B4F-AE3EE7938685}"/>
          </ac:picMkLst>
        </pc:picChg>
        <pc:picChg chg="del">
          <ac:chgData name="merkushina ekaterina" userId="4de0e5a37a278373" providerId="LiveId" clId="{C3095F4F-B5CD-4223-9845-660AB2ADC15F}" dt="2022-11-20T15:56:37.603" v="137" actId="21"/>
          <ac:picMkLst>
            <pc:docMk/>
            <pc:sldMk cId="0" sldId="264"/>
            <ac:picMk id="205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35.754" v="136" actId="21"/>
          <ac:picMkLst>
            <pc:docMk/>
            <pc:sldMk cId="0" sldId="264"/>
            <ac:picMk id="6147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00:12.935" v="173" actId="14100"/>
        <pc:sldMkLst>
          <pc:docMk/>
          <pc:sldMk cId="0" sldId="265"/>
        </pc:sldMkLst>
        <pc:picChg chg="add mod">
          <ac:chgData name="merkushina ekaterina" userId="4de0e5a37a278373" providerId="LiveId" clId="{C3095F4F-B5CD-4223-9845-660AB2ADC15F}" dt="2022-11-20T16:00:12.935" v="173" actId="14100"/>
          <ac:picMkLst>
            <pc:docMk/>
            <pc:sldMk cId="0" sldId="265"/>
            <ac:picMk id="3" creationId="{C97A1498-FA87-657C-9199-027603BC29C4}"/>
          </ac:picMkLst>
        </pc:picChg>
        <pc:picChg chg="add mod">
          <ac:chgData name="merkushina ekaterina" userId="4de0e5a37a278373" providerId="LiveId" clId="{C3095F4F-B5CD-4223-9845-660AB2ADC15F}" dt="2022-11-20T16:00:08.961" v="172" actId="1076"/>
          <ac:picMkLst>
            <pc:docMk/>
            <pc:sldMk cId="0" sldId="265"/>
            <ac:picMk id="5" creationId="{A14BF61B-0426-43BA-109F-90A6E1210DB7}"/>
          </ac:picMkLst>
        </pc:picChg>
        <pc:picChg chg="del">
          <ac:chgData name="merkushina ekaterina" userId="4de0e5a37a278373" providerId="LiveId" clId="{C3095F4F-B5CD-4223-9845-660AB2ADC15F}" dt="2022-11-20T15:56:45.179" v="139" actId="21"/>
          <ac:picMkLst>
            <pc:docMk/>
            <pc:sldMk cId="0" sldId="265"/>
            <ac:picMk id="717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41.799" v="138" actId="21"/>
          <ac:picMkLst>
            <pc:docMk/>
            <pc:sldMk cId="0" sldId="265"/>
            <ac:picMk id="7171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47.330" v="140" actId="21"/>
          <ac:picMkLst>
            <pc:docMk/>
            <pc:sldMk cId="0" sldId="265"/>
            <ac:picMk id="9218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6:00:23.405" v="174" actId="2696"/>
        <pc:sldMkLst>
          <pc:docMk/>
          <pc:sldMk cId="0" sldId="266"/>
        </pc:sldMkLst>
        <pc:picChg chg="del">
          <ac:chgData name="merkushina ekaterina" userId="4de0e5a37a278373" providerId="LiveId" clId="{C3095F4F-B5CD-4223-9845-660AB2ADC15F}" dt="2022-11-20T15:56:51.994" v="141" actId="21"/>
          <ac:picMkLst>
            <pc:docMk/>
            <pc:sldMk cId="0" sldId="266"/>
            <ac:picMk id="1024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54.133" v="142" actId="21"/>
          <ac:picMkLst>
            <pc:docMk/>
            <pc:sldMk cId="0" sldId="266"/>
            <ac:picMk id="10243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11:08.166" v="295" actId="14100"/>
        <pc:sldMkLst>
          <pc:docMk/>
          <pc:sldMk cId="0" sldId="267"/>
        </pc:sldMkLst>
        <pc:picChg chg="add mod">
          <ac:chgData name="merkushina ekaterina" userId="4de0e5a37a278373" providerId="LiveId" clId="{C3095F4F-B5CD-4223-9845-660AB2ADC15F}" dt="2022-11-20T16:11:08.166" v="295" actId="14100"/>
          <ac:picMkLst>
            <pc:docMk/>
            <pc:sldMk cId="0" sldId="267"/>
            <ac:picMk id="3" creationId="{A53E5844-9FAB-6F4A-D377-67BE673F177B}"/>
          </ac:picMkLst>
        </pc:picChg>
        <pc:picChg chg="add mod">
          <ac:chgData name="merkushina ekaterina" userId="4de0e5a37a278373" providerId="LiveId" clId="{C3095F4F-B5CD-4223-9845-660AB2ADC15F}" dt="2022-11-20T16:11:04.336" v="294" actId="1076"/>
          <ac:picMkLst>
            <pc:docMk/>
            <pc:sldMk cId="0" sldId="267"/>
            <ac:picMk id="5" creationId="{45DEC2BE-B0E9-A67C-25B4-EC15425102A4}"/>
          </ac:picMkLst>
        </pc:picChg>
        <pc:picChg chg="del">
          <ac:chgData name="merkushina ekaterina" userId="4de0e5a37a278373" providerId="LiveId" clId="{C3095F4F-B5CD-4223-9845-660AB2ADC15F}" dt="2022-11-20T16:09:50.006" v="285" actId="21"/>
          <ac:picMkLst>
            <pc:docMk/>
            <pc:sldMk cId="0" sldId="267"/>
            <ac:picMk id="819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09:52.388" v="286" actId="21"/>
          <ac:picMkLst>
            <pc:docMk/>
            <pc:sldMk cId="0" sldId="267"/>
            <ac:picMk id="819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09:48.539" v="284" actId="21"/>
          <ac:picMkLst>
            <pc:docMk/>
            <pc:sldMk cId="0" sldId="267"/>
            <ac:picMk id="8196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11:22.692" v="296" actId="2696"/>
        <pc:sldMkLst>
          <pc:docMk/>
          <pc:sldMk cId="0" sldId="268"/>
        </pc:sldMkLst>
      </pc:sldChg>
      <pc:sldChg chg="addSp delSp modSp mod">
        <pc:chgData name="merkushina ekaterina" userId="4de0e5a37a278373" providerId="LiveId" clId="{C3095F4F-B5CD-4223-9845-660AB2ADC15F}" dt="2022-11-29T12:50:52.948" v="855" actId="1076"/>
        <pc:sldMkLst>
          <pc:docMk/>
          <pc:sldMk cId="0" sldId="269"/>
        </pc:sldMkLst>
        <pc:picChg chg="add del mod">
          <ac:chgData name="merkushina ekaterina" userId="4de0e5a37a278373" providerId="LiveId" clId="{C3095F4F-B5CD-4223-9845-660AB2ADC15F}" dt="2022-11-29T12:50:50.549" v="854" actId="21"/>
          <ac:picMkLst>
            <pc:docMk/>
            <pc:sldMk cId="0" sldId="269"/>
            <ac:picMk id="2" creationId="{14E3A0A9-17E9-41A1-2FA8-6BD77EEFB88F}"/>
          </ac:picMkLst>
        </pc:picChg>
        <pc:picChg chg="add mod">
          <ac:chgData name="merkushina ekaterina" userId="4de0e5a37a278373" providerId="LiveId" clId="{C3095F4F-B5CD-4223-9845-660AB2ADC15F}" dt="2022-11-29T12:50:52.948" v="855" actId="1076"/>
          <ac:picMkLst>
            <pc:docMk/>
            <pc:sldMk cId="0" sldId="269"/>
            <ac:picMk id="5" creationId="{AF011B13-64F5-332C-9BD1-0B0C4323799A}"/>
          </ac:picMkLst>
        </pc:picChg>
        <pc:picChg chg="del">
          <ac:chgData name="merkushina ekaterina" userId="4de0e5a37a278373" providerId="LiveId" clId="{C3095F4F-B5CD-4223-9845-660AB2ADC15F}" dt="2022-11-20T16:24:05.896" v="407" actId="21"/>
          <ac:picMkLst>
            <pc:docMk/>
            <pc:sldMk cId="0" sldId="269"/>
            <ac:picMk id="20482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6:50:19.102" v="537" actId="1076"/>
        <pc:sldMkLst>
          <pc:docMk/>
          <pc:sldMk cId="0" sldId="270"/>
        </pc:sldMkLst>
        <pc:picChg chg="add mod">
          <ac:chgData name="merkushina ekaterina" userId="4de0e5a37a278373" providerId="LiveId" clId="{C3095F4F-B5CD-4223-9845-660AB2ADC15F}" dt="2022-11-20T16:45:42.998" v="518" actId="1076"/>
          <ac:picMkLst>
            <pc:docMk/>
            <pc:sldMk cId="0" sldId="270"/>
            <ac:picMk id="2" creationId="{B4917D85-788A-9901-FC3B-CAA2BE0A352C}"/>
          </ac:picMkLst>
        </pc:picChg>
        <pc:picChg chg="add mod">
          <ac:chgData name="merkushina ekaterina" userId="4de0e5a37a278373" providerId="LiveId" clId="{C3095F4F-B5CD-4223-9845-660AB2ADC15F}" dt="2022-11-20T16:50:17.174" v="536" actId="14100"/>
          <ac:picMkLst>
            <pc:docMk/>
            <pc:sldMk cId="0" sldId="270"/>
            <ac:picMk id="3" creationId="{AA4B2007-6CE6-F738-5FA5-9AF67AF0B08F}"/>
          </ac:picMkLst>
        </pc:picChg>
        <pc:picChg chg="del">
          <ac:chgData name="merkushina ekaterina" userId="4de0e5a37a278373" providerId="LiveId" clId="{C3095F4F-B5CD-4223-9845-660AB2ADC15F}" dt="2022-11-20T16:44:20.737" v="498" actId="21"/>
          <ac:picMkLst>
            <pc:docMk/>
            <pc:sldMk cId="0" sldId="270"/>
            <ac:picMk id="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19.368" v="497" actId="21"/>
          <ac:picMkLst>
            <pc:docMk/>
            <pc:sldMk cId="0" sldId="270"/>
            <ac:picMk id="6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6:46:47.422" v="526" actId="1076"/>
          <ac:picMkLst>
            <pc:docMk/>
            <pc:sldMk cId="0" sldId="270"/>
            <ac:picMk id="7" creationId="{AE794702-7EF8-BCF5-F51D-172871250F63}"/>
          </ac:picMkLst>
        </pc:picChg>
        <pc:picChg chg="add del mod">
          <ac:chgData name="merkushina ekaterina" userId="4de0e5a37a278373" providerId="LiveId" clId="{C3095F4F-B5CD-4223-9845-660AB2ADC15F}" dt="2022-11-20T16:48:21.533" v="529" actId="21"/>
          <ac:picMkLst>
            <pc:docMk/>
            <pc:sldMk cId="0" sldId="270"/>
            <ac:picMk id="9" creationId="{9E3D682D-8C41-BC92-407B-E4F8BFD8DCB8}"/>
          </ac:picMkLst>
        </pc:picChg>
        <pc:picChg chg="add mod">
          <ac:chgData name="merkushina ekaterina" userId="4de0e5a37a278373" providerId="LiveId" clId="{C3095F4F-B5CD-4223-9845-660AB2ADC15F}" dt="2022-11-20T16:50:19.102" v="537" actId="1076"/>
          <ac:picMkLst>
            <pc:docMk/>
            <pc:sldMk cId="0" sldId="270"/>
            <ac:picMk id="11" creationId="{417D0DB4-B12D-A421-7267-302E65E0E023}"/>
          </ac:picMkLst>
        </pc:picChg>
        <pc:picChg chg="del">
          <ac:chgData name="merkushina ekaterina" userId="4de0e5a37a278373" providerId="LiveId" clId="{C3095F4F-B5CD-4223-9845-660AB2ADC15F}" dt="2022-11-20T16:44:17.762" v="496" actId="21"/>
          <ac:picMkLst>
            <pc:docMk/>
            <pc:sldMk cId="0" sldId="270"/>
            <ac:picMk id="1026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00:52.037" v="178" actId="2696"/>
        <pc:sldMkLst>
          <pc:docMk/>
          <pc:sldMk cId="0" sldId="272"/>
        </pc:sldMkLst>
      </pc:sldChg>
      <pc:sldChg chg="del">
        <pc:chgData name="merkushina ekaterina" userId="4de0e5a37a278373" providerId="LiveId" clId="{C3095F4F-B5CD-4223-9845-660AB2ADC15F}" dt="2022-11-20T16:00:55.826" v="179" actId="2696"/>
        <pc:sldMkLst>
          <pc:docMk/>
          <pc:sldMk cId="0" sldId="273"/>
        </pc:sldMkLst>
      </pc:sldChg>
      <pc:sldChg chg="del">
        <pc:chgData name="merkushina ekaterina" userId="4de0e5a37a278373" providerId="LiveId" clId="{C3095F4F-B5CD-4223-9845-660AB2ADC15F}" dt="2022-11-20T16:00:59.761" v="180" actId="2696"/>
        <pc:sldMkLst>
          <pc:docMk/>
          <pc:sldMk cId="0" sldId="274"/>
        </pc:sldMkLst>
      </pc:sldChg>
      <pc:sldChg chg="delSp del mod">
        <pc:chgData name="merkushina ekaterina" userId="4de0e5a37a278373" providerId="LiveId" clId="{C3095F4F-B5CD-4223-9845-660AB2ADC15F}" dt="2022-11-20T17:05:35.671" v="770" actId="2696"/>
        <pc:sldMkLst>
          <pc:docMk/>
          <pc:sldMk cId="0" sldId="275"/>
        </pc:sldMkLst>
        <pc:picChg chg="del">
          <ac:chgData name="merkushina ekaterina" userId="4de0e5a37a278373" providerId="LiveId" clId="{C3095F4F-B5CD-4223-9845-660AB2ADC15F}" dt="2022-11-20T16:44:52.220" v="507" actId="21"/>
          <ac:picMkLst>
            <pc:docMk/>
            <pc:sldMk cId="0" sldId="275"/>
            <ac:picMk id="7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58.648" v="510" actId="21"/>
          <ac:picMkLst>
            <pc:docMk/>
            <pc:sldMk cId="0" sldId="275"/>
            <ac:picMk id="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54.407" v="508" actId="21"/>
          <ac:picMkLst>
            <pc:docMk/>
            <pc:sldMk cId="0" sldId="275"/>
            <ac:picMk id="1229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56.442" v="509" actId="21"/>
          <ac:picMkLst>
            <pc:docMk/>
            <pc:sldMk cId="0" sldId="275"/>
            <ac:picMk id="12292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7:06:24.346" v="781" actId="2696"/>
        <pc:sldMkLst>
          <pc:docMk/>
          <pc:sldMk cId="0" sldId="276"/>
        </pc:sldMkLst>
        <pc:picChg chg="del">
          <ac:chgData name="merkushina ekaterina" userId="4de0e5a37a278373" providerId="LiveId" clId="{C3095F4F-B5CD-4223-9845-660AB2ADC15F}" dt="2022-11-20T17:06:10.946" v="776" actId="21"/>
          <ac:picMkLst>
            <pc:docMk/>
            <pc:sldMk cId="0" sldId="276"/>
            <ac:picMk id="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8.915" v="780" actId="21"/>
          <ac:picMkLst>
            <pc:docMk/>
            <pc:sldMk cId="0" sldId="276"/>
            <ac:picMk id="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3.201" v="777" actId="21"/>
          <ac:picMkLst>
            <pc:docMk/>
            <pc:sldMk cId="0" sldId="276"/>
            <ac:picMk id="409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08.503" v="775" actId="21"/>
          <ac:picMkLst>
            <pc:docMk/>
            <pc:sldMk cId="0" sldId="276"/>
            <ac:picMk id="4099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5.082" v="778" actId="21"/>
          <ac:picMkLst>
            <pc:docMk/>
            <pc:sldMk cId="0" sldId="276"/>
            <ac:picMk id="410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6:16.841" v="779" actId="21"/>
          <ac:picMkLst>
            <pc:docMk/>
            <pc:sldMk cId="0" sldId="276"/>
            <ac:picMk id="13315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9T12:33:25.011" v="830" actId="1076"/>
        <pc:sldMkLst>
          <pc:docMk/>
          <pc:sldMk cId="0" sldId="277"/>
        </pc:sldMkLst>
        <pc:picChg chg="add del mod">
          <ac:chgData name="merkushina ekaterina" userId="4de0e5a37a278373" providerId="LiveId" clId="{C3095F4F-B5CD-4223-9845-660AB2ADC15F}" dt="2022-11-29T12:29:55.972" v="817" actId="21"/>
          <ac:picMkLst>
            <pc:docMk/>
            <pc:sldMk cId="0" sldId="277"/>
            <ac:picMk id="2" creationId="{96E60411-C1FC-A33F-A894-76F6CCBBF9D2}"/>
          </ac:picMkLst>
        </pc:picChg>
        <pc:picChg chg="add del mod">
          <ac:chgData name="merkushina ekaterina" userId="4de0e5a37a278373" providerId="LiveId" clId="{C3095F4F-B5CD-4223-9845-660AB2ADC15F}" dt="2022-11-29T12:33:08.552" v="823" actId="21"/>
          <ac:picMkLst>
            <pc:docMk/>
            <pc:sldMk cId="0" sldId="277"/>
            <ac:picMk id="3" creationId="{BA8C0028-3EAD-C6FD-9A42-9060FF1BF607}"/>
          </ac:picMkLst>
        </pc:picChg>
        <pc:picChg chg="add mod">
          <ac:chgData name="merkushina ekaterina" userId="4de0e5a37a278373" providerId="LiveId" clId="{C3095F4F-B5CD-4223-9845-660AB2ADC15F}" dt="2022-11-29T12:30:01.853" v="820" actId="1076"/>
          <ac:picMkLst>
            <pc:docMk/>
            <pc:sldMk cId="0" sldId="277"/>
            <ac:picMk id="5" creationId="{26D91A00-5438-AF9C-266C-B7AD2014866F}"/>
          </ac:picMkLst>
        </pc:picChg>
        <pc:picChg chg="add mod">
          <ac:chgData name="merkushina ekaterina" userId="4de0e5a37a278373" providerId="LiveId" clId="{C3095F4F-B5CD-4223-9845-660AB2ADC15F}" dt="2022-11-29T12:33:25.011" v="830" actId="1076"/>
          <ac:picMkLst>
            <pc:docMk/>
            <pc:sldMk cId="0" sldId="277"/>
            <ac:picMk id="7" creationId="{2F4A911C-AFD5-0A89-6D8A-2EBF74E137BF}"/>
          </ac:picMkLst>
        </pc:picChg>
        <pc:picChg chg="del">
          <ac:chgData name="merkushina ekaterina" userId="4de0e5a37a278373" providerId="LiveId" clId="{C3095F4F-B5CD-4223-9845-660AB2ADC15F}" dt="2022-11-16T17:36:26.915" v="86" actId="21"/>
          <ac:picMkLst>
            <pc:docMk/>
            <pc:sldMk cId="0" sldId="277"/>
            <ac:picMk id="24578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16T17:36:28.867" v="87" actId="21"/>
          <ac:picMkLst>
            <pc:docMk/>
            <pc:sldMk cId="0" sldId="277"/>
            <ac:picMk id="24579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5:52:37.790" v="121" actId="2696"/>
        <pc:sldMkLst>
          <pc:docMk/>
          <pc:sldMk cId="0" sldId="278"/>
        </pc:sldMkLst>
        <pc:picChg chg="del">
          <ac:chgData name="merkushina ekaterina" userId="4de0e5a37a278373" providerId="LiveId" clId="{C3095F4F-B5CD-4223-9845-660AB2ADC15F}" dt="2022-11-20T15:52:30.038" v="120" actId="21"/>
          <ac:picMkLst>
            <pc:docMk/>
            <pc:sldMk cId="0" sldId="278"/>
            <ac:picMk id="2560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2:28.547" v="119" actId="21"/>
          <ac:picMkLst>
            <pc:docMk/>
            <pc:sldMk cId="0" sldId="278"/>
            <ac:picMk id="25603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16T17:34:54.140" v="78" actId="2696"/>
        <pc:sldMkLst>
          <pc:docMk/>
          <pc:sldMk cId="0" sldId="279"/>
        </pc:sldMkLst>
        <pc:picChg chg="del">
          <ac:chgData name="merkushina ekaterina" userId="4de0e5a37a278373" providerId="LiveId" clId="{C3095F4F-B5CD-4223-9845-660AB2ADC15F}" dt="2022-11-16T17:34:45.128" v="77" actId="21"/>
          <ac:picMkLst>
            <pc:docMk/>
            <pc:sldMk cId="0" sldId="279"/>
            <ac:picMk id="2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6:00:26.846" v="175" actId="2696"/>
        <pc:sldMkLst>
          <pc:docMk/>
          <pc:sldMk cId="0" sldId="280"/>
        </pc:sldMkLst>
        <pc:picChg chg="del">
          <ac:chgData name="merkushina ekaterina" userId="4de0e5a37a278373" providerId="LiveId" clId="{C3095F4F-B5CD-4223-9845-660AB2ADC15F}" dt="2022-11-20T15:56:57.456" v="143" actId="21"/>
          <ac:picMkLst>
            <pc:docMk/>
            <pc:sldMk cId="0" sldId="280"/>
            <ac:picMk id="1126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5:56:59.577" v="144" actId="21"/>
          <ac:picMkLst>
            <pc:docMk/>
            <pc:sldMk cId="0" sldId="280"/>
            <ac:picMk id="11267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45:05.145" v="511" actId="2696"/>
        <pc:sldMkLst>
          <pc:docMk/>
          <pc:sldMk cId="0" sldId="281"/>
        </pc:sldMkLst>
      </pc:sldChg>
      <pc:sldChg chg="addSp delSp modSp mod">
        <pc:chgData name="merkushina ekaterina" userId="4de0e5a37a278373" providerId="LiveId" clId="{C3095F4F-B5CD-4223-9845-660AB2ADC15F}" dt="2022-11-20T17:02:05.774" v="722" actId="1076"/>
        <pc:sldMkLst>
          <pc:docMk/>
          <pc:sldMk cId="0" sldId="282"/>
        </pc:sldMkLst>
        <pc:picChg chg="add mod">
          <ac:chgData name="merkushina ekaterina" userId="4de0e5a37a278373" providerId="LiveId" clId="{C3095F4F-B5CD-4223-9845-660AB2ADC15F}" dt="2022-11-20T17:01:45.573" v="710" actId="1076"/>
          <ac:picMkLst>
            <pc:docMk/>
            <pc:sldMk cId="0" sldId="282"/>
            <ac:picMk id="2" creationId="{B06D4A79-0566-F593-E3F0-8EEE5A1F4B39}"/>
          </ac:picMkLst>
        </pc:picChg>
        <pc:picChg chg="add mod">
          <ac:chgData name="merkushina ekaterina" userId="4de0e5a37a278373" providerId="LiveId" clId="{C3095F4F-B5CD-4223-9845-660AB2ADC15F}" dt="2022-11-20T17:02:05.774" v="722" actId="1076"/>
          <ac:picMkLst>
            <pc:docMk/>
            <pc:sldMk cId="0" sldId="282"/>
            <ac:picMk id="3" creationId="{D03FBE9C-B8C2-D11F-D9DC-2102CEE7D2A1}"/>
          </ac:picMkLst>
        </pc:picChg>
        <pc:picChg chg="add mod">
          <ac:chgData name="merkushina ekaterina" userId="4de0e5a37a278373" providerId="LiveId" clId="{C3095F4F-B5CD-4223-9845-660AB2ADC15F}" dt="2022-11-20T17:02:04.621" v="721" actId="1076"/>
          <ac:picMkLst>
            <pc:docMk/>
            <pc:sldMk cId="0" sldId="282"/>
            <ac:picMk id="4" creationId="{5B8DA9EC-B24B-D502-EC34-51E42C47E719}"/>
          </ac:picMkLst>
        </pc:picChg>
        <pc:picChg chg="del">
          <ac:chgData name="merkushina ekaterina" userId="4de0e5a37a278373" providerId="LiveId" clId="{C3095F4F-B5CD-4223-9845-660AB2ADC15F}" dt="2022-11-20T16:44:38.321" v="502" actId="21"/>
          <ac:picMkLst>
            <pc:docMk/>
            <pc:sldMk cId="0" sldId="282"/>
            <ac:picMk id="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39.902" v="503" actId="21"/>
          <ac:picMkLst>
            <pc:docMk/>
            <pc:sldMk cId="0" sldId="282"/>
            <ac:picMk id="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42.301" v="504" actId="21"/>
          <ac:picMkLst>
            <pc:docMk/>
            <pc:sldMk cId="0" sldId="282"/>
            <ac:picMk id="7" creationId="{00000000-0000-0000-0000-000000000000}"/>
          </ac:picMkLst>
        </pc:picChg>
        <pc:picChg chg="add del mod">
          <ac:chgData name="merkushina ekaterina" userId="4de0e5a37a278373" providerId="LiveId" clId="{C3095F4F-B5CD-4223-9845-660AB2ADC15F}" dt="2022-11-20T17:01:14.530" v="702" actId="21"/>
          <ac:picMkLst>
            <pc:docMk/>
            <pc:sldMk cId="0" sldId="282"/>
            <ac:picMk id="8" creationId="{CFBFE2C0-DAFF-4B33-A63C-22DF71DDE369}"/>
          </ac:picMkLst>
        </pc:picChg>
        <pc:picChg chg="add del mod">
          <ac:chgData name="merkushina ekaterina" userId="4de0e5a37a278373" providerId="LiveId" clId="{C3095F4F-B5CD-4223-9845-660AB2ADC15F}" dt="2022-11-20T17:01:30.697" v="705" actId="21"/>
          <ac:picMkLst>
            <pc:docMk/>
            <pc:sldMk cId="0" sldId="282"/>
            <ac:picMk id="9" creationId="{C7ED8118-50A4-F0D1-D128-164247B1309F}"/>
          </ac:picMkLst>
        </pc:picChg>
        <pc:picChg chg="add del mod">
          <ac:chgData name="merkushina ekaterina" userId="4de0e5a37a278373" providerId="LiveId" clId="{C3095F4F-B5CD-4223-9845-660AB2ADC15F}" dt="2022-11-20T17:00:57.611" v="698" actId="21"/>
          <ac:picMkLst>
            <pc:docMk/>
            <pc:sldMk cId="0" sldId="282"/>
            <ac:picMk id="10" creationId="{85FD7B5A-E6BD-8D8A-AF4C-988EBAEC6710}"/>
          </ac:picMkLst>
        </pc:picChg>
        <pc:picChg chg="add del mod">
          <ac:chgData name="merkushina ekaterina" userId="4de0e5a37a278373" providerId="LiveId" clId="{C3095F4F-B5CD-4223-9845-660AB2ADC15F}" dt="2022-11-20T17:00:59.939" v="699" actId="21"/>
          <ac:picMkLst>
            <pc:docMk/>
            <pc:sldMk cId="0" sldId="282"/>
            <ac:picMk id="11" creationId="{4E5867EF-35FD-60A4-0AA5-291CF87F5A57}"/>
          </ac:picMkLst>
        </pc:picChg>
      </pc:sldChg>
      <pc:sldChg chg="del">
        <pc:chgData name="merkushina ekaterina" userId="4de0e5a37a278373" providerId="LiveId" clId="{C3095F4F-B5CD-4223-9845-660AB2ADC15F}" dt="2022-11-20T16:24:54.447" v="421" actId="2696"/>
        <pc:sldMkLst>
          <pc:docMk/>
          <pc:sldMk cId="0" sldId="283"/>
        </pc:sldMkLst>
      </pc:sldChg>
      <pc:sldChg chg="addSp delSp modSp mod">
        <pc:chgData name="merkushina ekaterina" userId="4de0e5a37a278373" providerId="LiveId" clId="{C3095F4F-B5CD-4223-9845-660AB2ADC15F}" dt="2022-11-29T12:40:56.693" v="845" actId="14100"/>
        <pc:sldMkLst>
          <pc:docMk/>
          <pc:sldMk cId="0" sldId="285"/>
        </pc:sldMkLst>
        <pc:picChg chg="add mod">
          <ac:chgData name="merkushina ekaterina" userId="4de0e5a37a278373" providerId="LiveId" clId="{C3095F4F-B5CD-4223-9845-660AB2ADC15F}" dt="2022-11-29T12:40:56.693" v="845" actId="14100"/>
          <ac:picMkLst>
            <pc:docMk/>
            <pc:sldMk cId="0" sldId="285"/>
            <ac:picMk id="3" creationId="{CBBB665C-6B01-3B25-6410-035C23AB6688}"/>
          </ac:picMkLst>
        </pc:picChg>
        <pc:picChg chg="add del mod">
          <ac:chgData name="merkushina ekaterina" userId="4de0e5a37a278373" providerId="LiveId" clId="{C3095F4F-B5CD-4223-9845-660AB2ADC15F}" dt="2022-11-29T12:40:37.275" v="839" actId="21"/>
          <ac:picMkLst>
            <pc:docMk/>
            <pc:sldMk cId="0" sldId="285"/>
            <ac:picMk id="4" creationId="{3B30A8C2-88BA-7CCD-3618-AF1F9EDC23AA}"/>
          </ac:picMkLst>
        </pc:picChg>
        <pc:picChg chg="add mod">
          <ac:chgData name="merkushina ekaterina" userId="4de0e5a37a278373" providerId="LiveId" clId="{C3095F4F-B5CD-4223-9845-660AB2ADC15F}" dt="2022-11-29T12:40:49.101" v="844" actId="1076"/>
          <ac:picMkLst>
            <pc:docMk/>
            <pc:sldMk cId="0" sldId="285"/>
            <ac:picMk id="6" creationId="{81B8CB22-542F-7B56-C676-8CEACE9450E5}"/>
          </ac:picMkLst>
        </pc:picChg>
        <pc:picChg chg="del">
          <ac:chgData name="merkushina ekaterina" userId="4de0e5a37a278373" providerId="LiveId" clId="{C3095F4F-B5CD-4223-9845-660AB2ADC15F}" dt="2022-11-20T16:00:45.202" v="176" actId="21"/>
          <ac:picMkLst>
            <pc:docMk/>
            <pc:sldMk cId="0" sldId="285"/>
            <ac:picMk id="2867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00:47.303" v="177" actId="21"/>
          <ac:picMkLst>
            <pc:docMk/>
            <pc:sldMk cId="0" sldId="285"/>
            <ac:picMk id="28675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9T12:43:13.245" v="851" actId="14100"/>
        <pc:sldMkLst>
          <pc:docMk/>
          <pc:sldMk cId="0" sldId="286"/>
        </pc:sldMkLst>
        <pc:picChg chg="add mod">
          <ac:chgData name="merkushina ekaterina" userId="4de0e5a37a278373" providerId="LiveId" clId="{C3095F4F-B5CD-4223-9845-660AB2ADC15F}" dt="2022-11-20T16:13:52.928" v="320" actId="1076"/>
          <ac:picMkLst>
            <pc:docMk/>
            <pc:sldMk cId="0" sldId="286"/>
            <ac:picMk id="3" creationId="{BBFC476C-87C3-1789-3E1F-8BD3B6A4437B}"/>
          </ac:picMkLst>
        </pc:picChg>
        <pc:picChg chg="add del mod">
          <ac:chgData name="merkushina ekaterina" userId="4de0e5a37a278373" providerId="LiveId" clId="{C3095F4F-B5CD-4223-9845-660AB2ADC15F}" dt="2022-11-29T12:43:03.413" v="847" actId="21"/>
          <ac:picMkLst>
            <pc:docMk/>
            <pc:sldMk cId="0" sldId="286"/>
            <ac:picMk id="4" creationId="{A98BE1D6-3670-487F-CEFF-BE97E53D6342}"/>
          </ac:picMkLst>
        </pc:picChg>
        <pc:picChg chg="add mod">
          <ac:chgData name="merkushina ekaterina" userId="4de0e5a37a278373" providerId="LiveId" clId="{C3095F4F-B5CD-4223-9845-660AB2ADC15F}" dt="2022-11-29T12:43:13.245" v="851" actId="14100"/>
          <ac:picMkLst>
            <pc:docMk/>
            <pc:sldMk cId="0" sldId="286"/>
            <ac:picMk id="6" creationId="{0A2C8F9E-0B61-A6F8-5A6C-CDB63AEC9ED3}"/>
          </ac:picMkLst>
        </pc:picChg>
        <pc:picChg chg="del">
          <ac:chgData name="merkushina ekaterina" userId="4de0e5a37a278373" providerId="LiveId" clId="{C3095F4F-B5CD-4223-9845-660AB2ADC15F}" dt="2022-11-20T16:11:28.269" v="297" actId="21"/>
          <ac:picMkLst>
            <pc:docMk/>
            <pc:sldMk cId="0" sldId="286"/>
            <ac:picMk id="2765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11:30.755" v="298" actId="21"/>
          <ac:picMkLst>
            <pc:docMk/>
            <pc:sldMk cId="0" sldId="286"/>
            <ac:picMk id="27651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11:53.013" v="302" actId="2696"/>
        <pc:sldMkLst>
          <pc:docMk/>
          <pc:sldMk cId="0" sldId="287"/>
        </pc:sldMkLst>
      </pc:sldChg>
      <pc:sldChg chg="del">
        <pc:chgData name="merkushina ekaterina" userId="4de0e5a37a278373" providerId="LiveId" clId="{C3095F4F-B5CD-4223-9845-660AB2ADC15F}" dt="2022-11-20T16:11:57.316" v="303" actId="2696"/>
        <pc:sldMkLst>
          <pc:docMk/>
          <pc:sldMk cId="0" sldId="288"/>
        </pc:sldMkLst>
      </pc:sldChg>
      <pc:sldChg chg="del">
        <pc:chgData name="merkushina ekaterina" userId="4de0e5a37a278373" providerId="LiveId" clId="{C3095F4F-B5CD-4223-9845-660AB2ADC15F}" dt="2022-11-20T16:11:41.804" v="299" actId="2696"/>
        <pc:sldMkLst>
          <pc:docMk/>
          <pc:sldMk cId="0" sldId="289"/>
        </pc:sldMkLst>
      </pc:sldChg>
      <pc:sldChg chg="del">
        <pc:chgData name="merkushina ekaterina" userId="4de0e5a37a278373" providerId="LiveId" clId="{C3095F4F-B5CD-4223-9845-660AB2ADC15F}" dt="2022-11-20T16:11:44.599" v="300" actId="2696"/>
        <pc:sldMkLst>
          <pc:docMk/>
          <pc:sldMk cId="0" sldId="290"/>
        </pc:sldMkLst>
      </pc:sldChg>
      <pc:sldChg chg="del">
        <pc:chgData name="merkushina ekaterina" userId="4de0e5a37a278373" providerId="LiveId" clId="{C3095F4F-B5CD-4223-9845-660AB2ADC15F}" dt="2022-11-20T16:11:48.260" v="301" actId="2696"/>
        <pc:sldMkLst>
          <pc:docMk/>
          <pc:sldMk cId="0" sldId="292"/>
        </pc:sldMkLst>
      </pc:sldChg>
      <pc:sldChg chg="del">
        <pc:chgData name="merkushina ekaterina" userId="4de0e5a37a278373" providerId="LiveId" clId="{C3095F4F-B5CD-4223-9845-660AB2ADC15F}" dt="2022-11-20T16:12:06.268" v="305" actId="2696"/>
        <pc:sldMkLst>
          <pc:docMk/>
          <pc:sldMk cId="0" sldId="293"/>
        </pc:sldMkLst>
      </pc:sldChg>
      <pc:sldChg chg="del">
        <pc:chgData name="merkushina ekaterina" userId="4de0e5a37a278373" providerId="LiveId" clId="{C3095F4F-B5CD-4223-9845-660AB2ADC15F}" dt="2022-11-20T16:12:03.761" v="304" actId="2696"/>
        <pc:sldMkLst>
          <pc:docMk/>
          <pc:sldMk cId="0" sldId="294"/>
        </pc:sldMkLst>
      </pc:sldChg>
      <pc:sldChg chg="del">
        <pc:chgData name="merkushina ekaterina" userId="4de0e5a37a278373" providerId="LiveId" clId="{C3095F4F-B5CD-4223-9845-660AB2ADC15F}" dt="2022-11-20T16:12:12.964" v="306" actId="2696"/>
        <pc:sldMkLst>
          <pc:docMk/>
          <pc:sldMk cId="0" sldId="295"/>
        </pc:sldMkLst>
      </pc:sldChg>
      <pc:sldChg chg="addSp delSp modSp mod">
        <pc:chgData name="merkushina ekaterina" userId="4de0e5a37a278373" providerId="LiveId" clId="{C3095F4F-B5CD-4223-9845-660AB2ADC15F}" dt="2022-11-20T16:24:38.811" v="420" actId="14100"/>
        <pc:sldMkLst>
          <pc:docMk/>
          <pc:sldMk cId="0" sldId="296"/>
        </pc:sldMkLst>
        <pc:picChg chg="add mod">
          <ac:chgData name="merkushina ekaterina" userId="4de0e5a37a278373" providerId="LiveId" clId="{C3095F4F-B5CD-4223-9845-660AB2ADC15F}" dt="2022-11-20T16:24:38.811" v="420" actId="14100"/>
          <ac:picMkLst>
            <pc:docMk/>
            <pc:sldMk cId="0" sldId="296"/>
            <ac:picMk id="2" creationId="{5AF7172B-BF40-5E28-5522-6862D4E76C4D}"/>
          </ac:picMkLst>
        </pc:picChg>
        <pc:picChg chg="add mod">
          <ac:chgData name="merkushina ekaterina" userId="4de0e5a37a278373" providerId="LiveId" clId="{C3095F4F-B5CD-4223-9845-660AB2ADC15F}" dt="2022-11-20T16:24:31.679" v="418" actId="1076"/>
          <ac:picMkLst>
            <pc:docMk/>
            <pc:sldMk cId="0" sldId="296"/>
            <ac:picMk id="3" creationId="{44D385BF-B454-622A-C65A-1259698CE043}"/>
          </ac:picMkLst>
        </pc:picChg>
        <pc:picChg chg="add del mod">
          <ac:chgData name="merkushina ekaterina" userId="4de0e5a37a278373" providerId="LiveId" clId="{C3095F4F-B5CD-4223-9845-660AB2ADC15F}" dt="2022-11-20T16:24:22.086" v="412" actId="21"/>
          <ac:picMkLst>
            <pc:docMk/>
            <pc:sldMk cId="0" sldId="296"/>
            <ac:picMk id="4" creationId="{4CA2CBC5-039F-F463-E117-0523FAF55343}"/>
          </ac:picMkLst>
        </pc:picChg>
        <pc:picChg chg="del">
          <ac:chgData name="merkushina ekaterina" userId="4de0e5a37a278373" providerId="LiveId" clId="{C3095F4F-B5CD-4223-9845-660AB2ADC15F}" dt="2022-11-20T16:19:57.776" v="384" actId="21"/>
          <ac:picMkLst>
            <pc:docMk/>
            <pc:sldMk cId="0" sldId="296"/>
            <ac:picMk id="1638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0:24.120" v="389" actId="21"/>
          <ac:picMkLst>
            <pc:docMk/>
            <pc:sldMk cId="0" sldId="296"/>
            <ac:picMk id="16387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24:57.783" v="422" actId="2696"/>
        <pc:sldMkLst>
          <pc:docMk/>
          <pc:sldMk cId="0" sldId="297"/>
        </pc:sldMkLst>
      </pc:sldChg>
      <pc:sldChg chg="addSp delSp modSp mod">
        <pc:chgData name="merkushina ekaterina" userId="4de0e5a37a278373" providerId="LiveId" clId="{C3095F4F-B5CD-4223-9845-660AB2ADC15F}" dt="2022-11-20T16:27:01.342" v="445" actId="14100"/>
        <pc:sldMkLst>
          <pc:docMk/>
          <pc:sldMk cId="0" sldId="298"/>
        </pc:sldMkLst>
        <pc:picChg chg="add del mod">
          <ac:chgData name="merkushina ekaterina" userId="4de0e5a37a278373" providerId="LiveId" clId="{C3095F4F-B5CD-4223-9845-660AB2ADC15F}" dt="2022-11-20T16:26:26.875" v="436" actId="21"/>
          <ac:picMkLst>
            <pc:docMk/>
            <pc:sldMk cId="0" sldId="298"/>
            <ac:picMk id="3" creationId="{523D48FB-6513-4566-0AE8-F590728D885A}"/>
          </ac:picMkLst>
        </pc:picChg>
        <pc:picChg chg="add mod">
          <ac:chgData name="merkushina ekaterina" userId="4de0e5a37a278373" providerId="LiveId" clId="{C3095F4F-B5CD-4223-9845-660AB2ADC15F}" dt="2022-11-20T16:26:56.262" v="443" actId="14100"/>
          <ac:picMkLst>
            <pc:docMk/>
            <pc:sldMk cId="0" sldId="298"/>
            <ac:picMk id="5" creationId="{026644CB-5FD2-1132-6054-D4EFA7BF1D31}"/>
          </ac:picMkLst>
        </pc:picChg>
        <pc:picChg chg="add mod">
          <ac:chgData name="merkushina ekaterina" userId="4de0e5a37a278373" providerId="LiveId" clId="{C3095F4F-B5CD-4223-9845-660AB2ADC15F}" dt="2022-11-20T16:27:01.342" v="445" actId="14100"/>
          <ac:picMkLst>
            <pc:docMk/>
            <pc:sldMk cId="0" sldId="298"/>
            <ac:picMk id="6" creationId="{4CB952C9-CBC9-2A68-E495-628CD63A8846}"/>
          </ac:picMkLst>
        </pc:picChg>
        <pc:picChg chg="del">
          <ac:chgData name="merkushina ekaterina" userId="4de0e5a37a278373" providerId="LiveId" clId="{C3095F4F-B5CD-4223-9845-660AB2ADC15F}" dt="2022-11-20T16:25:04.891" v="423" actId="21"/>
          <ac:picMkLst>
            <pc:docMk/>
            <pc:sldMk cId="0" sldId="298"/>
            <ac:picMk id="23554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5:08.477" v="425" actId="21"/>
          <ac:picMkLst>
            <pc:docMk/>
            <pc:sldMk cId="0" sldId="298"/>
            <ac:picMk id="2355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5:06.459" v="424" actId="21"/>
          <ac:picMkLst>
            <pc:docMk/>
            <pc:sldMk cId="0" sldId="298"/>
            <ac:picMk id="23556" creationId="{00000000-0000-0000-0000-000000000000}"/>
          </ac:picMkLst>
        </pc:picChg>
      </pc:sldChg>
      <pc:sldChg chg="delSp del mod">
        <pc:chgData name="merkushina ekaterina" userId="4de0e5a37a278373" providerId="LiveId" clId="{C3095F4F-B5CD-4223-9845-660AB2ADC15F}" dt="2022-11-20T16:29:27.470" v="453" actId="2696"/>
        <pc:sldMkLst>
          <pc:docMk/>
          <pc:sldMk cId="0" sldId="299"/>
        </pc:sldMkLst>
        <pc:picChg chg="del">
          <ac:chgData name="merkushina ekaterina" userId="4de0e5a37a278373" providerId="LiveId" clId="{C3095F4F-B5CD-4223-9845-660AB2ADC15F}" dt="2022-11-20T16:28:54.104" v="451" actId="21"/>
          <ac:picMkLst>
            <pc:docMk/>
            <pc:sldMk cId="0" sldId="299"/>
            <ac:picMk id="5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9:04.108" v="452" actId="21"/>
          <ac:picMkLst>
            <pc:docMk/>
            <pc:sldMk cId="0" sldId="299"/>
            <ac:picMk id="18435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9T12:56:14.036" v="865" actId="1076"/>
        <pc:sldMkLst>
          <pc:docMk/>
          <pc:sldMk cId="0" sldId="301"/>
        </pc:sldMkLst>
        <pc:picChg chg="add del mod">
          <ac:chgData name="merkushina ekaterina" userId="4de0e5a37a278373" providerId="LiveId" clId="{C3095F4F-B5CD-4223-9845-660AB2ADC15F}" dt="2022-11-29T12:56:07.371" v="862" actId="21"/>
          <ac:picMkLst>
            <pc:docMk/>
            <pc:sldMk cId="0" sldId="301"/>
            <ac:picMk id="2" creationId="{77FEBD2E-B5F6-FCF8-56D8-F6491F5DD7F5}"/>
          </ac:picMkLst>
        </pc:picChg>
        <pc:picChg chg="add mod">
          <ac:chgData name="merkushina ekaterina" userId="4de0e5a37a278373" providerId="LiveId" clId="{C3095F4F-B5CD-4223-9845-660AB2ADC15F}" dt="2022-11-20T16:30:40.654" v="469" actId="14100"/>
          <ac:picMkLst>
            <pc:docMk/>
            <pc:sldMk cId="0" sldId="301"/>
            <ac:picMk id="3" creationId="{83C70E43-1CF6-395E-7105-7FE628FD1404}"/>
          </ac:picMkLst>
        </pc:picChg>
        <pc:picChg chg="add mod">
          <ac:chgData name="merkushina ekaterina" userId="4de0e5a37a278373" providerId="LiveId" clId="{C3095F4F-B5CD-4223-9845-660AB2ADC15F}" dt="2022-11-29T12:56:14.036" v="865" actId="1076"/>
          <ac:picMkLst>
            <pc:docMk/>
            <pc:sldMk cId="0" sldId="301"/>
            <ac:picMk id="6" creationId="{21B5E1B5-C485-A485-B818-74638F12A655}"/>
          </ac:picMkLst>
        </pc:picChg>
        <pc:picChg chg="del">
          <ac:chgData name="merkushina ekaterina" userId="4de0e5a37a278373" providerId="LiveId" clId="{C3095F4F-B5CD-4223-9845-660AB2ADC15F}" dt="2022-11-20T16:29:34.806" v="454" actId="21"/>
          <ac:picMkLst>
            <pc:docMk/>
            <pc:sldMk cId="0" sldId="301"/>
            <ac:picMk id="20483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29:36.299" v="455" actId="21"/>
          <ac:picMkLst>
            <pc:docMk/>
            <pc:sldMk cId="0" sldId="301"/>
            <ac:picMk id="20484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9T12:59:41.051" v="870" actId="1076"/>
        <pc:sldMkLst>
          <pc:docMk/>
          <pc:sldMk cId="0" sldId="302"/>
        </pc:sldMkLst>
        <pc:picChg chg="add del mod">
          <ac:chgData name="merkushina ekaterina" userId="4de0e5a37a278373" providerId="LiveId" clId="{C3095F4F-B5CD-4223-9845-660AB2ADC15F}" dt="2022-11-29T12:59:35.066" v="867" actId="21"/>
          <ac:picMkLst>
            <pc:docMk/>
            <pc:sldMk cId="0" sldId="302"/>
            <ac:picMk id="3" creationId="{E5679D00-9541-ADE3-0FD5-8451D30F9403}"/>
          </ac:picMkLst>
        </pc:picChg>
        <pc:picChg chg="add mod">
          <ac:chgData name="merkushina ekaterina" userId="4de0e5a37a278373" providerId="LiveId" clId="{C3095F4F-B5CD-4223-9845-660AB2ADC15F}" dt="2022-11-20T16:33:58.552" v="481" actId="14100"/>
          <ac:picMkLst>
            <pc:docMk/>
            <pc:sldMk cId="0" sldId="302"/>
            <ac:picMk id="4" creationId="{911B9A02-69B7-EDA3-4C08-C43B276CE3B8}"/>
          </ac:picMkLst>
        </pc:picChg>
        <pc:picChg chg="add mod">
          <ac:chgData name="merkushina ekaterina" userId="4de0e5a37a278373" providerId="LiveId" clId="{C3095F4F-B5CD-4223-9845-660AB2ADC15F}" dt="2022-11-29T12:59:41.051" v="870" actId="1076"/>
          <ac:picMkLst>
            <pc:docMk/>
            <pc:sldMk cId="0" sldId="302"/>
            <ac:picMk id="6" creationId="{405ADD0D-CAE4-C477-5A04-F28B23B4EC0B}"/>
          </ac:picMkLst>
        </pc:picChg>
        <pc:picChg chg="del">
          <ac:chgData name="merkushina ekaterina" userId="4de0e5a37a278373" providerId="LiveId" clId="{C3095F4F-B5CD-4223-9845-660AB2ADC15F}" dt="2022-11-20T16:30:50.009" v="470" actId="21"/>
          <ac:picMkLst>
            <pc:docMk/>
            <pc:sldMk cId="0" sldId="302"/>
            <ac:picMk id="102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30:52.394" v="471" actId="21"/>
          <ac:picMkLst>
            <pc:docMk/>
            <pc:sldMk cId="0" sldId="302"/>
            <ac:picMk id="1027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9T13:03:37.692" v="876" actId="14100"/>
        <pc:sldMkLst>
          <pc:docMk/>
          <pc:sldMk cId="0" sldId="305"/>
        </pc:sldMkLst>
        <pc:picChg chg="add del mod">
          <ac:chgData name="merkushina ekaterina" userId="4de0e5a37a278373" providerId="LiveId" clId="{C3095F4F-B5CD-4223-9845-660AB2ADC15F}" dt="2022-11-29T13:03:28.098" v="872" actId="21"/>
          <ac:picMkLst>
            <pc:docMk/>
            <pc:sldMk cId="0" sldId="305"/>
            <ac:picMk id="3" creationId="{55DAA71E-5C17-9B83-270F-2CAAD71B327E}"/>
          </ac:picMkLst>
        </pc:picChg>
        <pc:picChg chg="add mod">
          <ac:chgData name="merkushina ekaterina" userId="4de0e5a37a278373" providerId="LiveId" clId="{C3095F4F-B5CD-4223-9845-660AB2ADC15F}" dt="2022-11-20T16:40:21.638" v="494" actId="1076"/>
          <ac:picMkLst>
            <pc:docMk/>
            <pc:sldMk cId="0" sldId="305"/>
            <ac:picMk id="4" creationId="{CDEF882C-1730-B814-8DCB-AC3549F3BAF0}"/>
          </ac:picMkLst>
        </pc:picChg>
        <pc:picChg chg="add mod">
          <ac:chgData name="merkushina ekaterina" userId="4de0e5a37a278373" providerId="LiveId" clId="{C3095F4F-B5CD-4223-9845-660AB2ADC15F}" dt="2022-11-29T13:03:37.692" v="876" actId="14100"/>
          <ac:picMkLst>
            <pc:docMk/>
            <pc:sldMk cId="0" sldId="305"/>
            <ac:picMk id="6" creationId="{CBE55494-508D-8D7C-0CB3-353E4BD558ED}"/>
          </ac:picMkLst>
        </pc:picChg>
        <pc:picChg chg="del">
          <ac:chgData name="merkushina ekaterina" userId="4de0e5a37a278373" providerId="LiveId" clId="{C3095F4F-B5CD-4223-9845-660AB2ADC15F}" dt="2022-11-20T16:34:22.570" v="484" actId="21"/>
          <ac:picMkLst>
            <pc:docMk/>
            <pc:sldMk cId="0" sldId="305"/>
            <ac:picMk id="2253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34:26.130" v="485" actId="21"/>
          <ac:picMkLst>
            <pc:docMk/>
            <pc:sldMk cId="0" sldId="305"/>
            <ac:picMk id="22531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7:20:38.799" v="807" actId="1076"/>
        <pc:sldMkLst>
          <pc:docMk/>
          <pc:sldMk cId="0" sldId="306"/>
        </pc:sldMkLst>
        <pc:picChg chg="add mod">
          <ac:chgData name="merkushina ekaterina" userId="4de0e5a37a278373" providerId="LiveId" clId="{C3095F4F-B5CD-4223-9845-660AB2ADC15F}" dt="2022-11-20T17:20:33.533" v="805" actId="1076"/>
          <ac:picMkLst>
            <pc:docMk/>
            <pc:sldMk cId="0" sldId="306"/>
            <ac:picMk id="4" creationId="{78152731-4D0D-7A2E-5DB5-73D9137CF936}"/>
          </ac:picMkLst>
        </pc:picChg>
        <pc:picChg chg="del">
          <ac:chgData name="merkushina ekaterina" userId="4de0e5a37a278373" providerId="LiveId" clId="{C3095F4F-B5CD-4223-9845-660AB2ADC15F}" dt="2022-11-20T17:05:48.819" v="774" actId="21"/>
          <ac:picMkLst>
            <pc:docMk/>
            <pc:sldMk cId="0" sldId="306"/>
            <ac:picMk id="5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7:20:38.799" v="807" actId="1076"/>
          <ac:picMkLst>
            <pc:docMk/>
            <pc:sldMk cId="0" sldId="306"/>
            <ac:picMk id="7" creationId="{18F7318F-49EA-546C-8041-4347820B3CE6}"/>
          </ac:picMkLst>
        </pc:picChg>
        <pc:picChg chg="add mod">
          <ac:chgData name="merkushina ekaterina" userId="4de0e5a37a278373" providerId="LiveId" clId="{C3095F4F-B5CD-4223-9845-660AB2ADC15F}" dt="2022-11-20T17:20:35.805" v="806" actId="1076"/>
          <ac:picMkLst>
            <pc:docMk/>
            <pc:sldMk cId="0" sldId="306"/>
            <ac:picMk id="8" creationId="{3EC4DCE8-F8AB-42D6-9590-DEDD4D029D11}"/>
          </ac:picMkLst>
        </pc:picChg>
        <pc:picChg chg="del">
          <ac:chgData name="merkushina ekaterina" userId="4de0e5a37a278373" providerId="LiveId" clId="{C3095F4F-B5CD-4223-9845-660AB2ADC15F}" dt="2022-11-20T17:05:40.413" v="771" actId="21"/>
          <ac:picMkLst>
            <pc:docMk/>
            <pc:sldMk cId="0" sldId="306"/>
            <ac:picMk id="2050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5:42.677" v="772" actId="21"/>
          <ac:picMkLst>
            <pc:docMk/>
            <pc:sldMk cId="0" sldId="306"/>
            <ac:picMk id="21506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7:05:44.775" v="773" actId="21"/>
          <ac:picMkLst>
            <pc:docMk/>
            <pc:sldMk cId="0" sldId="306"/>
            <ac:picMk id="21507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9T12:37:16.381" v="837" actId="1076"/>
        <pc:sldMkLst>
          <pc:docMk/>
          <pc:sldMk cId="0" sldId="307"/>
        </pc:sldMkLst>
        <pc:picChg chg="add del mod">
          <ac:chgData name="merkushina ekaterina" userId="4de0e5a37a278373" providerId="LiveId" clId="{C3095F4F-B5CD-4223-9845-660AB2ADC15F}" dt="2022-11-29T12:37:00.229" v="833" actId="21"/>
          <ac:picMkLst>
            <pc:docMk/>
            <pc:sldMk cId="0" sldId="307"/>
            <ac:picMk id="3" creationId="{9C42E5F2-56AB-1633-F25E-E114173B7B8D}"/>
          </ac:picMkLst>
        </pc:picChg>
        <pc:picChg chg="add mod">
          <ac:chgData name="merkushina ekaterina" userId="4de0e5a37a278373" providerId="LiveId" clId="{C3095F4F-B5CD-4223-9845-660AB2ADC15F}" dt="2022-11-29T12:37:16.381" v="837" actId="1076"/>
          <ac:picMkLst>
            <pc:docMk/>
            <pc:sldMk cId="0" sldId="307"/>
            <ac:picMk id="5" creationId="{453F0440-340B-ABF9-390B-F0E269AD0F86}"/>
          </ac:picMkLst>
        </pc:picChg>
        <pc:picChg chg="del">
          <ac:chgData name="merkushina ekaterina" userId="4de0e5a37a278373" providerId="LiveId" clId="{C3095F4F-B5CD-4223-9845-660AB2ADC15F}" dt="2022-11-20T15:53:49.212" v="129" actId="21"/>
          <ac:picMkLst>
            <pc:docMk/>
            <pc:sldMk cId="0" sldId="307"/>
            <ac:picMk id="1026" creationId="{00000000-0000-0000-0000-000000000000}"/>
          </ac:picMkLst>
        </pc:picChg>
      </pc:sldChg>
      <pc:sldChg chg="del">
        <pc:chgData name="merkushina ekaterina" userId="4de0e5a37a278373" providerId="LiveId" clId="{C3095F4F-B5CD-4223-9845-660AB2ADC15F}" dt="2022-11-20T16:34:09.750" v="482" actId="2696"/>
        <pc:sldMkLst>
          <pc:docMk/>
          <pc:sldMk cId="0" sldId="308"/>
        </pc:sldMkLst>
      </pc:sldChg>
      <pc:sldChg chg="del">
        <pc:chgData name="merkushina ekaterina" userId="4de0e5a37a278373" providerId="LiveId" clId="{C3095F4F-B5CD-4223-9845-660AB2ADC15F}" dt="2022-11-20T16:34:12.869" v="483" actId="2696"/>
        <pc:sldMkLst>
          <pc:docMk/>
          <pc:sldMk cId="0" sldId="309"/>
        </pc:sldMkLst>
      </pc:sldChg>
      <pc:sldChg chg="addSp delSp modSp mod">
        <pc:chgData name="merkushina ekaterina" userId="4de0e5a37a278373" providerId="LiveId" clId="{C3095F4F-B5CD-4223-9845-660AB2ADC15F}" dt="2022-11-20T17:00:39.165" v="697" actId="1076"/>
        <pc:sldMkLst>
          <pc:docMk/>
          <pc:sldMk cId="0" sldId="310"/>
        </pc:sldMkLst>
        <pc:picChg chg="del">
          <ac:chgData name="merkushina ekaterina" userId="4de0e5a37a278373" providerId="LiveId" clId="{C3095F4F-B5CD-4223-9845-660AB2ADC15F}" dt="2022-11-20T16:44:24.315" v="499" actId="21"/>
          <ac:picMkLst>
            <pc:docMk/>
            <pc:sldMk cId="0" sldId="310"/>
            <ac:picMk id="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25.832" v="500" actId="21"/>
          <ac:picMkLst>
            <pc:docMk/>
            <pc:sldMk cId="0" sldId="310"/>
            <ac:picMk id="3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6:58:14.997" v="659" actId="1076"/>
          <ac:picMkLst>
            <pc:docMk/>
            <pc:sldMk cId="0" sldId="310"/>
            <ac:picMk id="4" creationId="{3CBC016F-C70B-AA3C-4B30-38728110C5E2}"/>
          </ac:picMkLst>
        </pc:picChg>
        <pc:picChg chg="add mod">
          <ac:chgData name="merkushina ekaterina" userId="4de0e5a37a278373" providerId="LiveId" clId="{C3095F4F-B5CD-4223-9845-660AB2ADC15F}" dt="2022-11-20T17:00:36.885" v="696" actId="1076"/>
          <ac:picMkLst>
            <pc:docMk/>
            <pc:sldMk cId="0" sldId="310"/>
            <ac:picMk id="5" creationId="{5F6F6B58-DCC9-E523-9382-892BB81A2CBC}"/>
          </ac:picMkLst>
        </pc:picChg>
        <pc:picChg chg="add mod">
          <ac:chgData name="merkushina ekaterina" userId="4de0e5a37a278373" providerId="LiveId" clId="{C3095F4F-B5CD-4223-9845-660AB2ADC15F}" dt="2022-11-20T17:00:26.446" v="691" actId="1076"/>
          <ac:picMkLst>
            <pc:docMk/>
            <pc:sldMk cId="0" sldId="310"/>
            <ac:picMk id="6" creationId="{00FF2FF4-65C3-8F30-6ACC-FB141CE8DDB7}"/>
          </ac:picMkLst>
        </pc:picChg>
        <pc:picChg chg="add mod">
          <ac:chgData name="merkushina ekaterina" userId="4de0e5a37a278373" providerId="LiveId" clId="{C3095F4F-B5CD-4223-9845-660AB2ADC15F}" dt="2022-11-20T17:00:39.165" v="697" actId="1076"/>
          <ac:picMkLst>
            <pc:docMk/>
            <pc:sldMk cId="0" sldId="310"/>
            <ac:picMk id="7" creationId="{059C963E-70BC-4F8F-C040-57A7161E406E}"/>
          </ac:picMkLst>
        </pc:picChg>
        <pc:picChg chg="add del mod">
          <ac:chgData name="merkushina ekaterina" userId="4de0e5a37a278373" providerId="LiveId" clId="{C3095F4F-B5CD-4223-9845-660AB2ADC15F}" dt="2022-11-20T17:00:20.778" v="689" actId="21"/>
          <ac:picMkLst>
            <pc:docMk/>
            <pc:sldMk cId="0" sldId="310"/>
            <ac:picMk id="8" creationId="{9AC1EE8B-27BE-5CAA-9983-19CD27BBD342}"/>
          </ac:picMkLst>
        </pc:picChg>
        <pc:picChg chg="add del mod">
          <ac:chgData name="merkushina ekaterina" userId="4de0e5a37a278373" providerId="LiveId" clId="{C3095F4F-B5CD-4223-9845-660AB2ADC15F}" dt="2022-11-20T17:00:22.859" v="690" actId="21"/>
          <ac:picMkLst>
            <pc:docMk/>
            <pc:sldMk cId="0" sldId="310"/>
            <ac:picMk id="9" creationId="{C33B0595-EB1C-6D52-AE3C-D57ABBFB9E79}"/>
          </ac:picMkLst>
        </pc:picChg>
        <pc:picChg chg="del">
          <ac:chgData name="merkushina ekaterina" userId="4de0e5a37a278373" providerId="LiveId" clId="{C3095F4F-B5CD-4223-9845-660AB2ADC15F}" dt="2022-11-20T16:44:29.122" v="501" actId="21"/>
          <ac:picMkLst>
            <pc:docMk/>
            <pc:sldMk cId="0" sldId="310"/>
            <ac:picMk id="4098" creationId="{00000000-0000-0000-0000-000000000000}"/>
          </ac:picMkLst>
        </pc:picChg>
      </pc:sldChg>
      <pc:sldChg chg="addSp delSp modSp mod">
        <pc:chgData name="merkushina ekaterina" userId="4de0e5a37a278373" providerId="LiveId" clId="{C3095F4F-B5CD-4223-9845-660AB2ADC15F}" dt="2022-11-20T17:05:27.350" v="769" actId="1076"/>
        <pc:sldMkLst>
          <pc:docMk/>
          <pc:sldMk cId="0" sldId="311"/>
        </pc:sldMkLst>
        <pc:picChg chg="del">
          <ac:chgData name="merkushina ekaterina" userId="4de0e5a37a278373" providerId="LiveId" clId="{C3095F4F-B5CD-4223-9845-660AB2ADC15F}" dt="2022-11-20T16:44:47.053" v="505" actId="21"/>
          <ac:picMkLst>
            <pc:docMk/>
            <pc:sldMk cId="0" sldId="311"/>
            <ac:picMk id="2" creationId="{00000000-0000-0000-0000-000000000000}"/>
          </ac:picMkLst>
        </pc:picChg>
        <pc:picChg chg="del">
          <ac:chgData name="merkushina ekaterina" userId="4de0e5a37a278373" providerId="LiveId" clId="{C3095F4F-B5CD-4223-9845-660AB2ADC15F}" dt="2022-11-20T16:44:48.970" v="506" actId="21"/>
          <ac:picMkLst>
            <pc:docMk/>
            <pc:sldMk cId="0" sldId="311"/>
            <ac:picMk id="3" creationId="{00000000-0000-0000-0000-000000000000}"/>
          </ac:picMkLst>
        </pc:picChg>
        <pc:picChg chg="add mod">
          <ac:chgData name="merkushina ekaterina" userId="4de0e5a37a278373" providerId="LiveId" clId="{C3095F4F-B5CD-4223-9845-660AB2ADC15F}" dt="2022-11-20T17:05:23.782" v="768" actId="1076"/>
          <ac:picMkLst>
            <pc:docMk/>
            <pc:sldMk cId="0" sldId="311"/>
            <ac:picMk id="4" creationId="{1FAB6B75-152C-8E3D-5961-3C0FE64FEEF5}"/>
          </ac:picMkLst>
        </pc:picChg>
        <pc:picChg chg="add mod">
          <ac:chgData name="merkushina ekaterina" userId="4de0e5a37a278373" providerId="LiveId" clId="{C3095F4F-B5CD-4223-9845-660AB2ADC15F}" dt="2022-11-20T17:05:22.221" v="767" actId="1076"/>
          <ac:picMkLst>
            <pc:docMk/>
            <pc:sldMk cId="0" sldId="311"/>
            <ac:picMk id="5" creationId="{3F7BD103-6278-D24D-EBDC-6C5B1C38624C}"/>
          </ac:picMkLst>
        </pc:picChg>
        <pc:picChg chg="add mod">
          <ac:chgData name="merkushina ekaterina" userId="4de0e5a37a278373" providerId="LiveId" clId="{C3095F4F-B5CD-4223-9845-660AB2ADC15F}" dt="2022-11-20T17:05:27.350" v="769" actId="1076"/>
          <ac:picMkLst>
            <pc:docMk/>
            <pc:sldMk cId="0" sldId="311"/>
            <ac:picMk id="6" creationId="{F0061869-367C-E958-FA06-E3C8706B0EF6}"/>
          </ac:picMkLst>
        </pc:picChg>
        <pc:picChg chg="add mod">
          <ac:chgData name="merkushina ekaterina" userId="4de0e5a37a278373" providerId="LiveId" clId="{C3095F4F-B5CD-4223-9845-660AB2ADC15F}" dt="2022-11-20T17:05:12.797" v="762" actId="1076"/>
          <ac:picMkLst>
            <pc:docMk/>
            <pc:sldMk cId="0" sldId="311"/>
            <ac:picMk id="7" creationId="{E2B235FC-9DEB-B6A3-C62E-8C6179AD55EB}"/>
          </ac:picMkLst>
        </pc:picChg>
      </pc:sldChg>
      <pc:sldChg chg="addSp delSp modSp new mod">
        <pc:chgData name="merkushina ekaterina" userId="4de0e5a37a278373" providerId="LiveId" clId="{C3095F4F-B5CD-4223-9845-660AB2ADC15F}" dt="2022-11-20T17:04:31.285" v="749" actId="1076"/>
        <pc:sldMkLst>
          <pc:docMk/>
          <pc:sldMk cId="1609378878" sldId="312"/>
        </pc:sldMkLst>
        <pc:picChg chg="add mod">
          <ac:chgData name="merkushina ekaterina" userId="4de0e5a37a278373" providerId="LiveId" clId="{C3095F4F-B5CD-4223-9845-660AB2ADC15F}" dt="2022-11-20T17:04:13.950" v="740" actId="1076"/>
          <ac:picMkLst>
            <pc:docMk/>
            <pc:sldMk cId="1609378878" sldId="312"/>
            <ac:picMk id="2" creationId="{0B941F27-41C3-8A88-87A7-58749935034D}"/>
          </ac:picMkLst>
        </pc:picChg>
        <pc:picChg chg="add mod">
          <ac:chgData name="merkushina ekaterina" userId="4de0e5a37a278373" providerId="LiveId" clId="{C3095F4F-B5CD-4223-9845-660AB2ADC15F}" dt="2022-11-20T17:04:25.517" v="746" actId="1076"/>
          <ac:picMkLst>
            <pc:docMk/>
            <pc:sldMk cId="1609378878" sldId="312"/>
            <ac:picMk id="3" creationId="{93956AA8-0EC7-DF14-2726-98A926A5E9FE}"/>
          </ac:picMkLst>
        </pc:picChg>
        <pc:picChg chg="add del mod">
          <ac:chgData name="merkushina ekaterina" userId="4de0e5a37a278373" providerId="LiveId" clId="{C3095F4F-B5CD-4223-9845-660AB2ADC15F}" dt="2022-11-20T16:05:05.103" v="226" actId="21"/>
          <ac:picMkLst>
            <pc:docMk/>
            <pc:sldMk cId="1609378878" sldId="312"/>
            <ac:picMk id="4" creationId="{082A4A4F-8268-2607-2AF9-94940576F195}"/>
          </ac:picMkLst>
        </pc:picChg>
        <pc:picChg chg="add del mod">
          <ac:chgData name="merkushina ekaterina" userId="4de0e5a37a278373" providerId="LiveId" clId="{C3095F4F-B5CD-4223-9845-660AB2ADC15F}" dt="2022-11-20T16:04:33.631" v="215" actId="21"/>
          <ac:picMkLst>
            <pc:docMk/>
            <pc:sldMk cId="1609378878" sldId="312"/>
            <ac:picMk id="5" creationId="{C2CE2FC9-B761-5535-2346-0099B0CFAC53}"/>
          </ac:picMkLst>
        </pc:picChg>
        <pc:picChg chg="add mod">
          <ac:chgData name="merkushina ekaterina" userId="4de0e5a37a278373" providerId="LiveId" clId="{C3095F4F-B5CD-4223-9845-660AB2ADC15F}" dt="2022-11-20T17:04:31.285" v="749" actId="1076"/>
          <ac:picMkLst>
            <pc:docMk/>
            <pc:sldMk cId="1609378878" sldId="312"/>
            <ac:picMk id="6" creationId="{DE9919B5-E112-11D1-8973-3EAC00A22C8A}"/>
          </ac:picMkLst>
        </pc:picChg>
      </pc:sldChg>
      <pc:sldChg chg="addSp modSp new mod">
        <pc:chgData name="merkushina ekaterina" userId="4de0e5a37a278373" providerId="LiveId" clId="{C3095F4F-B5CD-4223-9845-660AB2ADC15F}" dt="2022-11-20T16:04:58.839" v="224" actId="1076"/>
        <pc:sldMkLst>
          <pc:docMk/>
          <pc:sldMk cId="1892186134" sldId="313"/>
        </pc:sldMkLst>
        <pc:picChg chg="add mod">
          <ac:chgData name="merkushina ekaterina" userId="4de0e5a37a278373" providerId="LiveId" clId="{C3095F4F-B5CD-4223-9845-660AB2ADC15F}" dt="2022-11-20T16:04:55.623" v="223" actId="1076"/>
          <ac:picMkLst>
            <pc:docMk/>
            <pc:sldMk cId="1892186134" sldId="313"/>
            <ac:picMk id="2" creationId="{F96E68FB-9119-2D5C-6A05-EDCF9371CC83}"/>
          </ac:picMkLst>
        </pc:picChg>
        <pc:picChg chg="add mod">
          <ac:chgData name="merkushina ekaterina" userId="4de0e5a37a278373" providerId="LiveId" clId="{C3095F4F-B5CD-4223-9845-660AB2ADC15F}" dt="2022-11-20T16:04:58.839" v="224" actId="1076"/>
          <ac:picMkLst>
            <pc:docMk/>
            <pc:sldMk cId="1892186134" sldId="313"/>
            <ac:picMk id="3" creationId="{12C19E6E-A5F3-BDB2-84A6-2D8BDDF45A89}"/>
          </ac:picMkLst>
        </pc:picChg>
      </pc:sldChg>
      <pc:sldChg chg="addSp modSp new mod">
        <pc:chgData name="merkushina ekaterina" userId="4de0e5a37a278373" providerId="LiveId" clId="{C3095F4F-B5CD-4223-9845-660AB2ADC15F}" dt="2022-11-20T16:07:54.400" v="264" actId="1076"/>
        <pc:sldMkLst>
          <pc:docMk/>
          <pc:sldMk cId="1099509724" sldId="314"/>
        </pc:sldMkLst>
        <pc:picChg chg="add mod">
          <ac:chgData name="merkushina ekaterina" userId="4de0e5a37a278373" providerId="LiveId" clId="{C3095F4F-B5CD-4223-9845-660AB2ADC15F}" dt="2022-11-20T16:07:44.703" v="261" actId="1076"/>
          <ac:picMkLst>
            <pc:docMk/>
            <pc:sldMk cId="1099509724" sldId="314"/>
            <ac:picMk id="2" creationId="{E0351D7E-0A31-26AA-6808-41CF81546E52}"/>
          </ac:picMkLst>
        </pc:picChg>
        <pc:picChg chg="add mod">
          <ac:chgData name="merkushina ekaterina" userId="4de0e5a37a278373" providerId="LiveId" clId="{C3095F4F-B5CD-4223-9845-660AB2ADC15F}" dt="2022-11-20T16:07:46.991" v="262" actId="1076"/>
          <ac:picMkLst>
            <pc:docMk/>
            <pc:sldMk cId="1099509724" sldId="314"/>
            <ac:picMk id="3" creationId="{922081B0-7BAD-7FD3-C588-DB98204C4899}"/>
          </ac:picMkLst>
        </pc:picChg>
        <pc:picChg chg="add mod">
          <ac:chgData name="merkushina ekaterina" userId="4de0e5a37a278373" providerId="LiveId" clId="{C3095F4F-B5CD-4223-9845-660AB2ADC15F}" dt="2022-11-20T16:07:54.400" v="264" actId="1076"/>
          <ac:picMkLst>
            <pc:docMk/>
            <pc:sldMk cId="1099509724" sldId="314"/>
            <ac:picMk id="4" creationId="{EF4013DC-1ABE-1A36-D736-427B648A38C3}"/>
          </ac:picMkLst>
        </pc:picChg>
      </pc:sldChg>
      <pc:sldChg chg="addSp modSp new mod">
        <pc:chgData name="merkushina ekaterina" userId="4de0e5a37a278373" providerId="LiveId" clId="{C3095F4F-B5CD-4223-9845-660AB2ADC15F}" dt="2022-11-20T17:14:16.323" v="792" actId="14100"/>
        <pc:sldMkLst>
          <pc:docMk/>
          <pc:sldMk cId="222771415" sldId="315"/>
        </pc:sldMkLst>
        <pc:picChg chg="add mod">
          <ac:chgData name="merkushina ekaterina" userId="4de0e5a37a278373" providerId="LiveId" clId="{C3095F4F-B5CD-4223-9845-660AB2ADC15F}" dt="2022-11-20T17:14:16.323" v="792" actId="14100"/>
          <ac:picMkLst>
            <pc:docMk/>
            <pc:sldMk cId="222771415" sldId="315"/>
            <ac:picMk id="2" creationId="{D149FA8B-C2F9-77E0-D2CD-E85F33B82607}"/>
          </ac:picMkLst>
        </pc:picChg>
        <pc:picChg chg="add mod">
          <ac:chgData name="merkushina ekaterina" userId="4de0e5a37a278373" providerId="LiveId" clId="{C3095F4F-B5CD-4223-9845-660AB2ADC15F}" dt="2022-11-20T16:09:27.072" v="283" actId="1076"/>
          <ac:picMkLst>
            <pc:docMk/>
            <pc:sldMk cId="222771415" sldId="315"/>
            <ac:picMk id="3" creationId="{E64D12BA-3944-371E-5D0A-EF8FC871DE35}"/>
          </ac:picMkLst>
        </pc:picChg>
        <pc:picChg chg="add mod">
          <ac:chgData name="merkushina ekaterina" userId="4de0e5a37a278373" providerId="LiveId" clId="{C3095F4F-B5CD-4223-9845-660AB2ADC15F}" dt="2022-11-20T16:09:21.584" v="282" actId="1076"/>
          <ac:picMkLst>
            <pc:docMk/>
            <pc:sldMk cId="222771415" sldId="315"/>
            <ac:picMk id="4" creationId="{78904B5D-861B-BC6C-DE1F-B79BC853EB6F}"/>
          </ac:picMkLst>
        </pc:picChg>
      </pc:sldChg>
      <pc:sldChg chg="addSp modSp new mod">
        <pc:chgData name="merkushina ekaterina" userId="4de0e5a37a278373" providerId="LiveId" clId="{C3095F4F-B5CD-4223-9845-660AB2ADC15F}" dt="2022-11-20T16:15:36.358" v="344" actId="1076"/>
        <pc:sldMkLst>
          <pc:docMk/>
          <pc:sldMk cId="3209964000" sldId="316"/>
        </pc:sldMkLst>
        <pc:picChg chg="add mod">
          <ac:chgData name="merkushina ekaterina" userId="4de0e5a37a278373" providerId="LiveId" clId="{C3095F4F-B5CD-4223-9845-660AB2ADC15F}" dt="2022-11-20T16:15:36.358" v="344" actId="1076"/>
          <ac:picMkLst>
            <pc:docMk/>
            <pc:sldMk cId="3209964000" sldId="316"/>
            <ac:picMk id="2" creationId="{C19FFB26-35F5-2081-1236-879327B798E8}"/>
          </ac:picMkLst>
        </pc:picChg>
        <pc:picChg chg="add mod">
          <ac:chgData name="merkushina ekaterina" userId="4de0e5a37a278373" providerId="LiveId" clId="{C3095F4F-B5CD-4223-9845-660AB2ADC15F}" dt="2022-11-20T16:15:29.975" v="342" actId="1076"/>
          <ac:picMkLst>
            <pc:docMk/>
            <pc:sldMk cId="3209964000" sldId="316"/>
            <ac:picMk id="3" creationId="{226C9244-497A-7177-7202-C4648B72F629}"/>
          </ac:picMkLst>
        </pc:picChg>
        <pc:picChg chg="add mod">
          <ac:chgData name="merkushina ekaterina" userId="4de0e5a37a278373" providerId="LiveId" clId="{C3095F4F-B5CD-4223-9845-660AB2ADC15F}" dt="2022-11-20T16:15:28.055" v="341" actId="14100"/>
          <ac:picMkLst>
            <pc:docMk/>
            <pc:sldMk cId="3209964000" sldId="316"/>
            <ac:picMk id="4" creationId="{650DA8DA-3759-2E09-FE12-1681848AD5C6}"/>
          </ac:picMkLst>
        </pc:picChg>
      </pc:sldChg>
      <pc:sldChg chg="addSp modSp new mod">
        <pc:chgData name="merkushina ekaterina" userId="4de0e5a37a278373" providerId="LiveId" clId="{C3095F4F-B5CD-4223-9845-660AB2ADC15F}" dt="2022-11-20T16:16:25.639" v="354" actId="14100"/>
        <pc:sldMkLst>
          <pc:docMk/>
          <pc:sldMk cId="1764185110" sldId="317"/>
        </pc:sldMkLst>
        <pc:picChg chg="add mod">
          <ac:chgData name="merkushina ekaterina" userId="4de0e5a37a278373" providerId="LiveId" clId="{C3095F4F-B5CD-4223-9845-660AB2ADC15F}" dt="2022-11-20T16:15:59.951" v="348" actId="1076"/>
          <ac:picMkLst>
            <pc:docMk/>
            <pc:sldMk cId="1764185110" sldId="317"/>
            <ac:picMk id="2" creationId="{7AD8EE19-604E-68A7-85B6-7AEF17809411}"/>
          </ac:picMkLst>
        </pc:picChg>
        <pc:picChg chg="add mod">
          <ac:chgData name="merkushina ekaterina" userId="4de0e5a37a278373" providerId="LiveId" clId="{C3095F4F-B5CD-4223-9845-660AB2ADC15F}" dt="2022-11-20T16:16:25.639" v="354" actId="14100"/>
          <ac:picMkLst>
            <pc:docMk/>
            <pc:sldMk cId="1764185110" sldId="317"/>
            <ac:picMk id="3" creationId="{604C0408-9B7E-31F5-5C5A-6804C8E3FA38}"/>
          </ac:picMkLst>
        </pc:picChg>
      </pc:sldChg>
      <pc:sldChg chg="addSp modSp new mod">
        <pc:chgData name="merkushina ekaterina" userId="4de0e5a37a278373" providerId="LiveId" clId="{C3095F4F-B5CD-4223-9845-660AB2ADC15F}" dt="2022-11-20T16:17:19.991" v="366" actId="1076"/>
        <pc:sldMkLst>
          <pc:docMk/>
          <pc:sldMk cId="3245250778" sldId="318"/>
        </pc:sldMkLst>
        <pc:picChg chg="add mod">
          <ac:chgData name="merkushina ekaterina" userId="4de0e5a37a278373" providerId="LiveId" clId="{C3095F4F-B5CD-4223-9845-660AB2ADC15F}" dt="2022-11-20T16:17:19.991" v="366" actId="1076"/>
          <ac:picMkLst>
            <pc:docMk/>
            <pc:sldMk cId="3245250778" sldId="318"/>
            <ac:picMk id="2" creationId="{5B8A20A9-AE7C-C139-F6C4-553BDC49AB6C}"/>
          </ac:picMkLst>
        </pc:picChg>
      </pc:sldChg>
      <pc:sldChg chg="addSp modSp new mod">
        <pc:chgData name="merkushina ekaterina" userId="4de0e5a37a278373" providerId="LiveId" clId="{C3095F4F-B5CD-4223-9845-660AB2ADC15F}" dt="2022-11-20T16:19:14.767" v="383" actId="1076"/>
        <pc:sldMkLst>
          <pc:docMk/>
          <pc:sldMk cId="4014731198" sldId="319"/>
        </pc:sldMkLst>
        <pc:picChg chg="add mod">
          <ac:chgData name="merkushina ekaterina" userId="4de0e5a37a278373" providerId="LiveId" clId="{C3095F4F-B5CD-4223-9845-660AB2ADC15F}" dt="2022-11-20T16:17:43.735" v="369" actId="1076"/>
          <ac:picMkLst>
            <pc:docMk/>
            <pc:sldMk cId="4014731198" sldId="319"/>
            <ac:picMk id="2" creationId="{AFA33D7A-729C-655C-803E-A3B4A240A15C}"/>
          </ac:picMkLst>
        </pc:picChg>
        <pc:picChg chg="add mod">
          <ac:chgData name="merkushina ekaterina" userId="4de0e5a37a278373" providerId="LiveId" clId="{C3095F4F-B5CD-4223-9845-660AB2ADC15F}" dt="2022-11-20T16:19:08.063" v="380" actId="1076"/>
          <ac:picMkLst>
            <pc:docMk/>
            <pc:sldMk cId="4014731198" sldId="319"/>
            <ac:picMk id="3" creationId="{12607AC0-92E3-C8CE-59B8-A312BA3092E7}"/>
          </ac:picMkLst>
        </pc:picChg>
        <pc:picChg chg="add mod">
          <ac:chgData name="merkushina ekaterina" userId="4de0e5a37a278373" providerId="LiveId" clId="{C3095F4F-B5CD-4223-9845-660AB2ADC15F}" dt="2022-11-20T16:19:14.767" v="383" actId="1076"/>
          <ac:picMkLst>
            <pc:docMk/>
            <pc:sldMk cId="4014731198" sldId="319"/>
            <ac:picMk id="4" creationId="{8E625448-8CB7-9076-0674-C731F3D36383}"/>
          </ac:picMkLst>
        </pc:picChg>
      </pc:sldChg>
      <pc:sldChg chg="new del">
        <pc:chgData name="merkushina ekaterina" userId="4de0e5a37a278373" providerId="LiveId" clId="{C3095F4F-B5CD-4223-9845-660AB2ADC15F}" dt="2022-11-20T16:26:12.606" v="434" actId="2696"/>
        <pc:sldMkLst>
          <pc:docMk/>
          <pc:sldMk cId="265146158" sldId="320"/>
        </pc:sldMkLst>
      </pc:sldChg>
      <pc:sldChg chg="addSp delSp modSp new mod">
        <pc:chgData name="merkushina ekaterina" userId="4de0e5a37a278373" providerId="LiveId" clId="{C3095F4F-B5CD-4223-9845-660AB2ADC15F}" dt="2022-11-29T12:53:52.412" v="860" actId="1076"/>
        <pc:sldMkLst>
          <pc:docMk/>
          <pc:sldMk cId="1917383856" sldId="320"/>
        </pc:sldMkLst>
        <pc:picChg chg="add mod">
          <ac:chgData name="merkushina ekaterina" userId="4de0e5a37a278373" providerId="LiveId" clId="{C3095F4F-B5CD-4223-9845-660AB2ADC15F}" dt="2022-11-20T16:28:35.982" v="450" actId="14100"/>
          <ac:picMkLst>
            <pc:docMk/>
            <pc:sldMk cId="1917383856" sldId="320"/>
            <ac:picMk id="2" creationId="{04259946-7FBC-BF16-D019-5F83EAF02A2F}"/>
          </ac:picMkLst>
        </pc:picChg>
        <pc:picChg chg="add del mod">
          <ac:chgData name="merkushina ekaterina" userId="4de0e5a37a278373" providerId="LiveId" clId="{C3095F4F-B5CD-4223-9845-660AB2ADC15F}" dt="2022-11-29T12:53:46.221" v="857" actId="21"/>
          <ac:picMkLst>
            <pc:docMk/>
            <pc:sldMk cId="1917383856" sldId="320"/>
            <ac:picMk id="3" creationId="{F21009CB-907D-56E2-6604-750EE328496C}"/>
          </ac:picMkLst>
        </pc:picChg>
        <pc:picChg chg="add mod">
          <ac:chgData name="merkushina ekaterina" userId="4de0e5a37a278373" providerId="LiveId" clId="{C3095F4F-B5CD-4223-9845-660AB2ADC15F}" dt="2022-11-29T12:53:52.412" v="860" actId="1076"/>
          <ac:picMkLst>
            <pc:docMk/>
            <pc:sldMk cId="1917383856" sldId="320"/>
            <ac:picMk id="5" creationId="{84F68002-0B87-A28B-2904-9DC0AF75B4D9}"/>
          </ac:picMkLst>
        </pc:picChg>
      </pc:sldChg>
      <pc:sldChg chg="addSp modSp new mod">
        <pc:chgData name="merkushina ekaterina" userId="4de0e5a37a278373" providerId="LiveId" clId="{C3095F4F-B5CD-4223-9845-660AB2ADC15F}" dt="2022-11-20T17:00:17.237" v="688" actId="1076"/>
        <pc:sldMkLst>
          <pc:docMk/>
          <pc:sldMk cId="4285853130" sldId="321"/>
        </pc:sldMkLst>
        <pc:picChg chg="add mod">
          <ac:chgData name="merkushina ekaterina" userId="4de0e5a37a278373" providerId="LiveId" clId="{C3095F4F-B5CD-4223-9845-660AB2ADC15F}" dt="2022-11-20T17:00:17.237" v="688" actId="1076"/>
          <ac:picMkLst>
            <pc:docMk/>
            <pc:sldMk cId="4285853130" sldId="321"/>
            <ac:picMk id="2" creationId="{A6F7F824-98EA-68CE-2643-51006AC8E271}"/>
          </ac:picMkLst>
        </pc:picChg>
        <pc:picChg chg="add mod">
          <ac:chgData name="merkushina ekaterina" userId="4de0e5a37a278373" providerId="LiveId" clId="{C3095F4F-B5CD-4223-9845-660AB2ADC15F}" dt="2022-11-20T17:00:07.589" v="683" actId="1076"/>
          <ac:picMkLst>
            <pc:docMk/>
            <pc:sldMk cId="4285853130" sldId="321"/>
            <ac:picMk id="3" creationId="{2F8FDE44-9A49-6E6D-FDC0-63F8D9420297}"/>
          </ac:picMkLst>
        </pc:picChg>
      </pc:sldChg>
      <pc:sldMasterChg chg="setBg modSldLayout">
        <pc:chgData name="merkushina ekaterina" userId="4de0e5a37a278373" providerId="LiveId" clId="{C3095F4F-B5CD-4223-9845-660AB2ADC15F}" dt="2022-11-16T17:37:22.930" v="89"/>
        <pc:sldMasterMkLst>
          <pc:docMk/>
          <pc:sldMasterMk cId="0" sldId="2147483756"/>
        </pc:sldMasterMkLst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57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58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59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0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1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2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3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4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5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6"/>
          </pc:sldLayoutMkLst>
        </pc:sldLayoutChg>
        <pc:sldLayoutChg chg="setBg">
          <pc:chgData name="merkushina ekaterina" userId="4de0e5a37a278373" providerId="LiveId" clId="{C3095F4F-B5CD-4223-9845-660AB2ADC15F}" dt="2022-11-16T17:37:22.930" v="89"/>
          <pc:sldLayoutMkLst>
            <pc:docMk/>
            <pc:sldMasterMk cId="0" sldId="2147483756"/>
            <pc:sldLayoutMk cId="0" sldId="214748376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2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8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680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4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7102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330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81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5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68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20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16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97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5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2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6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4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76672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3320" y="908720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2800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br>
              <a:rPr lang="ru-RU" b="1" i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Лямзиной Натальи Петровны, </a:t>
            </a:r>
          </a:p>
          <a:p>
            <a:r>
              <a:rPr lang="ru-RU" sz="1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воспитателя МАДОУ «Детский сад №82 комбинированного вида»</a:t>
            </a:r>
          </a:p>
          <a:p>
            <a:r>
              <a:rPr lang="ru-RU" sz="1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                            г.о. Саранск</a:t>
            </a:r>
            <a:endParaRPr lang="ru-RU" sz="1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3320" y="2087463"/>
            <a:ext cx="586916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Lucida Sans Unicode" pitchFamily="34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Дата рождения: 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04.09.1992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Профессиональное образование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: высшее, 30.06.2020 г. МГПИ   им .М. Е. </a:t>
            </a:r>
            <a:r>
              <a:rPr lang="ru-RU" dirty="0" err="1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Евсевьева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. Бакалавр по направлению подготовки Педагогическое образование.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Стаж педагогической работы 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(по специальности): 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2 года 6 месяцев.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9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нет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ea typeface="Lucida Sans Unicode" pitchFamily="34" charset="0"/>
              </a:rPr>
              <a:t>воспитатель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48633A-1409-134E-8D4F-1A6D88B8A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30779"/>
            <a:ext cx="2789165" cy="3422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499" y="188640"/>
            <a:ext cx="8845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   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турнирах, соревнованиях, акциях, фестивалях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559E3F-9647-63EA-E2A1-8333B5BF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4972"/>
            <a:ext cx="4176464" cy="59258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7FAF6-A7D2-0DA6-236E-2331EBEA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834972"/>
            <a:ext cx="4057477" cy="59258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594D67-94EB-C403-6F5D-86969DF0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16" y="266691"/>
            <a:ext cx="2315346" cy="32737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8D03FF-DAA8-EC5B-A8AC-40211E806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6691"/>
            <a:ext cx="2315346" cy="3280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840A1E-DD67-CE60-70DC-1D1067786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75" y="3146529"/>
            <a:ext cx="2466657" cy="34559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D0DB5-A2A8-5A26-617B-F3832CEB5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52" y="3138765"/>
            <a:ext cx="2466657" cy="34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8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390160-19E2-5C4E-FC95-6AB67B99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6" y="1937104"/>
            <a:ext cx="2836893" cy="40099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16D6CA-F9D8-E6CE-4C34-11E47C8D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122" y="262244"/>
            <a:ext cx="2759437" cy="3874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3B539A-263E-93C1-A634-0B959ED9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732" y="2721506"/>
            <a:ext cx="2740486" cy="38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8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A16E5-FBAE-C358-053C-35D93608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97" y="548680"/>
            <a:ext cx="2730302" cy="388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A46BF-4FBA-B83D-CED8-45AEFEDF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847" y="2481071"/>
            <a:ext cx="2621056" cy="3772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D689BA-C000-A260-B811-85B7F6251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32656"/>
            <a:ext cx="2730301" cy="37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0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7667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6A0789-7031-53C4-36C2-F3D579D41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735" y="986089"/>
            <a:ext cx="4085285" cy="56106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60289E-9A39-1290-CE7C-65216930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04" y="1173920"/>
            <a:ext cx="3657796" cy="52056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10DA2-0396-DD0F-ECD4-E95FDC068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1" y="1039962"/>
            <a:ext cx="4205739" cy="57014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CEDE72-B535-93AD-E25D-C7CA1DB2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037394"/>
            <a:ext cx="3989715" cy="57014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710EE5-D92B-6FFE-635C-30B6C1634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2747597" cy="390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3EBE41-9FBD-6CA0-06D9-282C5BA47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33" y="764704"/>
            <a:ext cx="2723634" cy="384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603F15-C527-F635-D1E7-27E7C145F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4904"/>
            <a:ext cx="2736189" cy="384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996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7B09CC-8F16-6338-B8C2-1DF3FFAFF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5"/>
            <a:ext cx="4104456" cy="5803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3B6B68-3AE6-901B-AFC0-B18B13127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05" y="332657"/>
            <a:ext cx="3996387" cy="5657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367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8EE19-604E-68A7-85B6-7AEF1780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90" y="260649"/>
            <a:ext cx="4111302" cy="5992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C5AEAE-1D85-C7CC-B5EE-AF1995810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125" y="260649"/>
            <a:ext cx="4036805" cy="5992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185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6BD351-BB13-2A59-DC2C-7FB0A29C7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4665"/>
            <a:ext cx="4248472" cy="582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AF73B3-895C-55BF-0739-0CC4E8F9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5"/>
            <a:ext cx="3920155" cy="582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525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83524"/>
            <a:ext cx="83884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340768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Лямзиной Натальи Петровны, </a:t>
            </a:r>
          </a:p>
          <a:p>
            <a:pPr algn="ctr"/>
            <a:r>
              <a:rPr lang="ru-RU" sz="2000" b="1" dirty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воспитателя  МАДОУ «Детский сад №82 комбинированного вида»   г о. Саранск</a:t>
            </a:r>
            <a:endParaRPr lang="ru-RU" sz="2000" b="1" dirty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356431"/>
            <a:ext cx="8064896" cy="305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«Нравственно-патриотическое воспитание дошкольников через ознакомление с родным краем».</a:t>
            </a:r>
          </a:p>
          <a:p>
            <a:pPr algn="ctr"/>
            <a:endParaRPr lang="ru-RU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    </a:t>
            </a:r>
            <a:r>
              <a:rPr lang="en-US" sz="2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http://ds82sar.schoolrm.ru/</a:t>
            </a:r>
          </a:p>
          <a:p>
            <a:pPr algn="ctr"/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0A3AF0-440C-74C5-532B-95DC1B63B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92801"/>
            <a:ext cx="4166116" cy="2736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716D48-3D50-CDD0-1FAA-5BB538736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817" y="404664"/>
            <a:ext cx="3895953" cy="2736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680325-F079-610F-DBA8-1472710B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51" y="3471361"/>
            <a:ext cx="3869537" cy="27363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B80ECD-94E8-00D9-1BE2-ED983A839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17" y="3370839"/>
            <a:ext cx="389595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0BB84D-2599-F7CC-8CA4-E2FD97E65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3" y="620688"/>
            <a:ext cx="3718530" cy="52585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E39B0-6F6B-2445-AF2A-4B8421A94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89" y="116066"/>
            <a:ext cx="2294707" cy="3245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04D4B9-7320-6689-CF90-2CC09722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182" y="1042001"/>
            <a:ext cx="2347229" cy="33429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BD1F5C-F41E-8745-84CF-08C08D8BD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88" y="3503948"/>
            <a:ext cx="2395025" cy="31654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Проведение открытых занятий, мастер –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F820FB-58AC-FDA9-2658-548DB216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925095"/>
            <a:ext cx="4057477" cy="57378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694" y="3244334"/>
            <a:ext cx="387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C668F9-CBAB-57F0-F952-CED699F0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06" y="1124744"/>
            <a:ext cx="3804234" cy="52125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2950DF-09DA-35AF-0E9C-6CA8AC9C5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24744"/>
            <a:ext cx="3798137" cy="52125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C84AE-05D6-4016-199E-4C208EC2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58235"/>
            <a:ext cx="4201493" cy="5941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5F47B6-ADC3-D1C4-9A4F-5091C2AB2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7" y="458234"/>
            <a:ext cx="4201493" cy="59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3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54868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4D7C81-B714-FCF3-9644-FD0AEF18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5"/>
            <a:ext cx="3793344" cy="53643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89B93A-EA0B-DFE9-2EE8-4268AFAD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24744"/>
            <a:ext cx="3793344" cy="536434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E38434-0FD7-A413-76DF-C333A65C7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7" y="908720"/>
            <a:ext cx="4008730" cy="5668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60C0C5-2850-EE69-7EB7-1CE2DF0E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055" y="863361"/>
            <a:ext cx="4008730" cy="56689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5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23F78-BDEA-57BF-74D2-D7CDAD80B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134037"/>
            <a:ext cx="3909207" cy="55281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404663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646FD7-A3C3-633C-284C-A743186E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38" y="2445693"/>
            <a:ext cx="2834843" cy="4007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9BBB8A-B910-AD1E-25C8-A75FB3C6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659" y="1103629"/>
            <a:ext cx="2820102" cy="3758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990C36-BF44-4114-68BA-F7B86735C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40" y="3140968"/>
            <a:ext cx="2454822" cy="34706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20C81-A8DB-FCF5-A36A-3B0EDCB2F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44724"/>
            <a:ext cx="3596924" cy="49685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9E0D44-3C29-46BE-3BC6-156E9ABBD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70" y="2060848"/>
            <a:ext cx="445208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663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BD11C1-EAC8-1C69-A95E-DC436D97B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37331"/>
            <a:ext cx="3744415" cy="53833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3A5630-34AA-F9AC-53A6-CE8F29B6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628800"/>
            <a:ext cx="5053636" cy="411617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9BC608-FAE4-F40A-7961-80B1C2D29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83" y="3429000"/>
            <a:ext cx="4164950" cy="29471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0E138A-DDCD-DDA6-415C-0F7E567B1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83" y="332656"/>
            <a:ext cx="4067944" cy="28592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A05803-DCCE-70B3-F7A5-81562B7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3" y="584242"/>
            <a:ext cx="38100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53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C81DB-4FF8-0E22-3BD6-C4425A3D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8" y="188640"/>
            <a:ext cx="2808312" cy="39689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4623B0-247C-9D03-5544-7FA5E40FB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2656"/>
            <a:ext cx="2897976" cy="40878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5C432F-B31A-C410-0212-3F1BBF8E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84" y="2339075"/>
            <a:ext cx="2808312" cy="416290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764704"/>
            <a:ext cx="619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128D2A-0314-7AF2-2037-548CC1EBE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6" y="1268760"/>
            <a:ext cx="2767971" cy="39131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A9984C-5BA3-D535-70D0-7A59ACFA3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2" y="1286063"/>
            <a:ext cx="2767971" cy="39133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1E0757-9D25-332D-ED79-23E408F9B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268528"/>
            <a:ext cx="2765023" cy="39133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9F9903-684D-33E4-306F-41CC68A7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3" y="404664"/>
            <a:ext cx="4057477" cy="57378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A5FE5-33C5-9C63-978A-5CFAB9D3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51" y="391999"/>
            <a:ext cx="4057477" cy="57378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4F0A3-4DCB-CADC-5A21-19B501F61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4104456" cy="5918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C8F843-8096-A588-A034-A313B3AA5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14" y="404663"/>
            <a:ext cx="4104456" cy="59182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07F8BD-8FEA-9161-D251-3BE72544E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77" y="692696"/>
            <a:ext cx="4260987" cy="61043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7285DC-E119-0345-C671-BDB6A37B1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38" y="548264"/>
            <a:ext cx="4104456" cy="56335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91FAC-9A48-0679-AA5D-F94CDCEF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48264"/>
            <a:ext cx="4105081" cy="56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1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6926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A429D-1BE0-F37B-9219-264CA6F0A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185"/>
            <a:ext cx="4104456" cy="5767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EB8DB7-61D8-2D2F-9F22-83DE07096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06" y="477370"/>
            <a:ext cx="3940188" cy="55687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5A1C02-DCE2-6151-5123-BC9AFD1AD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404664"/>
            <a:ext cx="4182465" cy="59046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5E02DF-882A-8954-DE71-22F71C8EC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83" y="500716"/>
            <a:ext cx="4099231" cy="58086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2193</TotalTime>
  <Words>223</Words>
  <Application>Microsoft Office PowerPoint</Application>
  <PresentationFormat>Экран (4:3)</PresentationFormat>
  <Paragraphs>35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Наталья</cp:lastModifiedBy>
  <cp:revision>135</cp:revision>
  <dcterms:created xsi:type="dcterms:W3CDTF">2021-10-17T16:25:26Z</dcterms:created>
  <dcterms:modified xsi:type="dcterms:W3CDTF">2022-12-12T17:52:05Z</dcterms:modified>
</cp:coreProperties>
</file>