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9" r:id="rId5"/>
    <p:sldId id="270" r:id="rId6"/>
    <p:sldId id="271" r:id="rId7"/>
    <p:sldId id="272" r:id="rId8"/>
    <p:sldId id="273" r:id="rId9"/>
    <p:sldId id="258" r:id="rId10"/>
    <p:sldId id="259" r:id="rId11"/>
    <p:sldId id="260" r:id="rId12"/>
    <p:sldId id="274" r:id="rId13"/>
    <p:sldId id="275" r:id="rId14"/>
    <p:sldId id="276" r:id="rId15"/>
    <p:sldId id="277" r:id="rId16"/>
    <p:sldId id="263" r:id="rId17"/>
    <p:sldId id="278" r:id="rId18"/>
    <p:sldId id="279" r:id="rId19"/>
    <p:sldId id="280" r:id="rId20"/>
    <p:sldId id="281" r:id="rId21"/>
    <p:sldId id="264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B1C99"/>
    <a:srgbClr val="3E52A0"/>
    <a:srgbClr val="ED613E"/>
    <a:srgbClr val="2E2C2D"/>
    <a:srgbClr val="47627F"/>
    <a:srgbClr val="04105A"/>
    <a:srgbClr val="BF3C48"/>
    <a:srgbClr val="856E45"/>
    <a:srgbClr val="6F267F"/>
    <a:srgbClr val="FECB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5308" y="4777947"/>
            <a:ext cx="5173362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Выполнили воспитатели группы №2      компенсирующей  направленности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Синютина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Г.Н.</a:t>
            </a:r>
          </a:p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Ефремкина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А.Н.             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86897" y="-115330"/>
            <a:ext cx="4102564" cy="13015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normalizeH="0" baseline="0" noProof="0" dirty="0"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МДОУ</a:t>
            </a:r>
            <a:r>
              <a:rPr kumimoji="0" lang="ru-RU" b="1" i="0" u="none" strike="noStrike" kern="1200" normalizeH="0" noProof="0" dirty="0"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«Детский сад №5»</a:t>
            </a:r>
            <a:r>
              <a:rPr kumimoji="0" lang="ru-RU" b="1" i="0" u="none" strike="noStrike" kern="1200" normalizeH="0" baseline="0" noProof="0" dirty="0"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b="1" i="0" u="none" strike="noStrike" kern="1200" normalizeH="0" baseline="0" noProof="0" dirty="0">
              <a:solidFill>
                <a:schemeClr val="accent1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66333" y="2095073"/>
            <a:ext cx="751857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Мордовские национальные</a:t>
            </a:r>
            <a:r>
              <a:rPr kumimoji="0" lang="ru-RU" sz="4000" b="1" i="1" u="none" strike="noStrike" kern="1200" cap="none" spc="0" normalizeH="0" noProof="0" dirty="0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блюда</a:t>
            </a:r>
            <a:endParaRPr kumimoji="0" lang="ru-RU" sz="4000" b="1" i="1" u="none" strike="noStrike" kern="1200" cap="none" spc="0" normalizeH="0" baseline="0" noProof="0" dirty="0">
              <a:ln w="19050">
                <a:solidFill>
                  <a:srgbClr val="3E52A0"/>
                </a:solidFill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43609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88539" y="200368"/>
            <a:ext cx="75185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Рецепт каравая (</a:t>
            </a:r>
            <a:r>
              <a:rPr lang="ru-RU" sz="3600" b="1" i="1" dirty="0" err="1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цюкора</a:t>
            </a:r>
            <a:r>
              <a:rPr lang="ru-RU" sz="3600" b="1" i="1" dirty="0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)</a:t>
            </a:r>
            <a:endParaRPr kumimoji="0" lang="ru-RU" sz="3600" b="1" i="1" u="none" strike="noStrike" kern="1200" cap="none" spc="0" normalizeH="0" baseline="0" noProof="0" dirty="0">
              <a:ln w="19050">
                <a:solidFill>
                  <a:srgbClr val="3E52A0"/>
                </a:solidFill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0962" y="1664043"/>
            <a:ext cx="56470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Ингредиенты: </a:t>
            </a:r>
          </a:p>
          <a:p>
            <a:r>
              <a:rPr lang="ru-RU" dirty="0"/>
              <a:t>Молоко  — 250 Грамм </a:t>
            </a:r>
          </a:p>
          <a:p>
            <a:r>
              <a:rPr lang="ru-RU" dirty="0"/>
              <a:t>Сухие дрожжи  — 11 Грамм </a:t>
            </a:r>
          </a:p>
          <a:p>
            <a:r>
              <a:rPr lang="ru-RU" dirty="0"/>
              <a:t>Яйца  — 5 Штук</a:t>
            </a:r>
          </a:p>
          <a:p>
            <a:r>
              <a:rPr lang="ru-RU" dirty="0" smtClean="0"/>
              <a:t>Сахар </a:t>
            </a:r>
            <a:r>
              <a:rPr lang="ru-RU" dirty="0"/>
              <a:t> — 4,5 Ст. ложки </a:t>
            </a:r>
          </a:p>
          <a:p>
            <a:r>
              <a:rPr lang="ru-RU" dirty="0"/>
              <a:t>Мука  — 700 Грамм </a:t>
            </a:r>
          </a:p>
          <a:p>
            <a:r>
              <a:rPr lang="ru-RU" dirty="0"/>
              <a:t>Растительное масло  — 50 Грамм</a:t>
            </a:r>
          </a:p>
          <a:p>
            <a:r>
              <a:rPr lang="ru-RU" dirty="0" smtClean="0"/>
              <a:t>Соль </a:t>
            </a:r>
            <a:r>
              <a:rPr lang="ru-RU" dirty="0"/>
              <a:t> — 1 Чайная ложка </a:t>
            </a:r>
          </a:p>
        </p:txBody>
      </p:sp>
    </p:spTree>
    <p:extLst>
      <p:ext uri="{BB962C8B-B14F-4D97-AF65-F5344CB8AC3E}">
        <p14:creationId xmlns="" xmlns:p14="http://schemas.microsoft.com/office/powerpoint/2010/main" val="288442725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32453" y="225082"/>
            <a:ext cx="75185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Принцип</a:t>
            </a:r>
            <a:r>
              <a:rPr kumimoji="0" lang="ru-RU" sz="4400" b="1" i="1" u="none" strike="noStrike" kern="1200" cap="none" spc="0" normalizeH="0" noProof="0" dirty="0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готовки</a:t>
            </a:r>
            <a:endParaRPr kumimoji="0" lang="ru-RU" sz="4400" b="1" i="1" u="none" strike="noStrike" kern="1200" cap="none" spc="0" normalizeH="0" baseline="0" noProof="0" dirty="0">
              <a:ln w="19050">
                <a:solidFill>
                  <a:srgbClr val="3E52A0"/>
                </a:solidFill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9816" y="1120346"/>
            <a:ext cx="72245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подогретое молоко добавляем дрожжи, сахар, яйца, сливочное масло хорошо перемешиваем, всыпаем муку и замешиваем крутое тесто, скатываем в шар, присыпаем мукой, накрываем полотенцем и ставим подходить в теплое место. Когда тесто увеличится в объеме в 2 раза, его обмять и дать подойти еще раз.</a:t>
            </a:r>
          </a:p>
          <a:p>
            <a:r>
              <a:rPr lang="ru-RU" dirty="0"/>
              <a:t>Затем хорошенько вымесить, отложить кусочек теста (для украшения), остальное снова скатываем в шар и выкладываем на смазанный растительным маслом противень.</a:t>
            </a:r>
          </a:p>
          <a:p>
            <a:r>
              <a:rPr lang="ru-RU" dirty="0"/>
              <a:t>Два яйца, которые оставляли для смазывания, взбиваем и обмазываем наш каравай. Далее из отложенного теста скатываем длинный жгут, разрезаем вдоль пополам и из двух полосок делаем веревочку, которой обвиваем каравай по самому низу, и ее тоже смазываем взбитым яйцом.</a:t>
            </a:r>
          </a:p>
          <a:p>
            <a:r>
              <a:rPr lang="ru-RU" dirty="0"/>
              <a:t>Замешиваем пресное тесто из муки и воды ( для украшения). И лепим из этого теста по желанию цветочки, листочки. Все ваши произведения искусства приклеиваем на каравай, т. е украшаем, все смазываем взбитым яйцом и отправляем в духовку. Выпекается наш красивый и пышный каравай при температуре 200-220 град. чуть больше часа.</a:t>
            </a:r>
          </a:p>
        </p:txBody>
      </p:sp>
    </p:spTree>
    <p:extLst>
      <p:ext uri="{BB962C8B-B14F-4D97-AF65-F5344CB8AC3E}">
        <p14:creationId xmlns="" xmlns:p14="http://schemas.microsoft.com/office/powerpoint/2010/main" val="246991996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мордовские блюда\IMG_20210307_1057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580" y="704962"/>
            <a:ext cx="2805479" cy="441755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Desktop\презентация мордовские блюда\IMG_20210307_110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2746" y="1968843"/>
            <a:ext cx="3074255" cy="4379097"/>
          </a:xfrm>
          <a:prstGeom prst="rect">
            <a:avLst/>
          </a:prstGeom>
          <a:ln w="38100" cap="sq">
            <a:solidFill>
              <a:srgbClr val="3E52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езентация мордовские блюда\IMG_20210307_110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637" y="219247"/>
            <a:ext cx="3263504" cy="435133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user\Desktop\презентация мордовские блюда\IMG_20210307_11170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4493" y="2273643"/>
            <a:ext cx="3271451" cy="4361934"/>
          </a:xfrm>
          <a:prstGeom prst="rect">
            <a:avLst/>
          </a:prstGeom>
          <a:ln w="38100" cap="sq">
            <a:solidFill>
              <a:srgbClr val="3E52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я мордовские блюда\IMG_20210307_1306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7371" y="2245755"/>
            <a:ext cx="3263504" cy="4351338"/>
          </a:xfrm>
          <a:prstGeom prst="rect">
            <a:avLst/>
          </a:prstGeom>
          <a:ln w="38100" cap="sq">
            <a:solidFill>
              <a:srgbClr val="3E52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user\Desktop\презентация мордовские блюда\IMG_20210307_131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639" y="296563"/>
            <a:ext cx="3120672" cy="399123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ия мордовские блюда\IMG_20210307_133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993" y="238898"/>
            <a:ext cx="3470244" cy="398299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user\Desktop\презентация мордовские блюда\IMG_20210313_1549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911" y="2619632"/>
            <a:ext cx="3786802" cy="3903319"/>
          </a:xfrm>
          <a:prstGeom prst="rect">
            <a:avLst/>
          </a:prstGeom>
          <a:ln w="38100" cap="sq">
            <a:solidFill>
              <a:srgbClr val="3E52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9545" y="2524402"/>
            <a:ext cx="3730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9544" y="871551"/>
            <a:ext cx="80756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мордвы есть легенда. В стародавние времена женихи, прежде чем взять невесту в жены, должны были доказать, что они — настоящие мужчины и достойны своей избранницы. Для этого молодые люди ходили в лес на медведя и в качестве свидетельства подвига приносили на свадебный стол медвежью лапу.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9545" y="2348879"/>
            <a:ext cx="3357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Медведи в Мордовии занесены в Красную книгу, их осталось крайне мало, поэтому "медвежью лапу" готовят из других продуктов. И не только на свадьбу.</a:t>
            </a:r>
          </a:p>
        </p:txBody>
      </p:sp>
      <p:pic>
        <p:nvPicPr>
          <p:cNvPr id="1026" name="Picture 2" descr="C:\Users\user\Desktop\презентация мордовские блюда\IMG_20201104_172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620" y="2298356"/>
            <a:ext cx="3262183" cy="426643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39113" y="0"/>
            <a:ext cx="75185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err="1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Овтань</a:t>
            </a:r>
            <a:r>
              <a:rPr kumimoji="0" lang="ru-RU" sz="3600" b="1" i="1" u="none" strike="noStrike" kern="1200" cap="none" spc="0" normalizeH="0" noProof="0" dirty="0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3600" b="1" i="1" u="none" strike="noStrike" kern="1200" cap="none" spc="0" normalizeH="0" noProof="0" dirty="0" err="1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лапат</a:t>
            </a:r>
            <a:r>
              <a:rPr kumimoji="0" lang="ru-RU" sz="3600" b="1" i="1" u="none" strike="noStrike" kern="1200" cap="none" spc="0" normalizeH="0" noProof="0" dirty="0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(Мясная лепёшка)</a:t>
            </a:r>
            <a:endParaRPr kumimoji="0" lang="ru-RU" sz="3600" b="1" i="1" u="none" strike="noStrike" kern="1200" cap="none" spc="0" normalizeH="0" baseline="0" noProof="0" dirty="0">
              <a:ln w="19050">
                <a:solidFill>
                  <a:srgbClr val="3E52A0"/>
                </a:solidFill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132916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0258" y="1825625"/>
            <a:ext cx="7675091" cy="4278613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 smtClean="0"/>
              <a:t>Ингредиенты:</a:t>
            </a:r>
            <a:endParaRPr lang="ru-RU" sz="2000" dirty="0"/>
          </a:p>
          <a:p>
            <a:pPr fontAlgn="base"/>
            <a:r>
              <a:rPr lang="ru-RU" sz="2000" dirty="0"/>
              <a:t>Говяжья или свиная печень 1 кг.</a:t>
            </a:r>
          </a:p>
          <a:p>
            <a:pPr fontAlgn="base"/>
            <a:r>
              <a:rPr lang="ru-RU" sz="2000" dirty="0"/>
              <a:t>Свинина 0,5 кг.</a:t>
            </a:r>
          </a:p>
          <a:p>
            <a:pPr fontAlgn="base"/>
            <a:r>
              <a:rPr lang="ru-RU" sz="2000" dirty="0"/>
              <a:t>Яйца 2 шт.</a:t>
            </a:r>
          </a:p>
          <a:p>
            <a:pPr fontAlgn="base"/>
            <a:r>
              <a:rPr lang="ru-RU" sz="2000" dirty="0"/>
              <a:t>Чеснок 2 дольки</a:t>
            </a:r>
          </a:p>
          <a:p>
            <a:pPr fontAlgn="base"/>
            <a:r>
              <a:rPr lang="ru-RU" sz="2000" dirty="0"/>
              <a:t>Специи по вкусу</a:t>
            </a:r>
          </a:p>
          <a:p>
            <a:pPr fontAlgn="base"/>
            <a:r>
              <a:rPr lang="ru-RU" sz="2000" dirty="0"/>
              <a:t>Соль по вкусу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19199" y="200368"/>
            <a:ext cx="75185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Рецепт медвежьих лап</a:t>
            </a:r>
            <a:endParaRPr kumimoji="0" lang="ru-RU" sz="4400" b="1" i="1" u="none" strike="noStrike" kern="1200" cap="none" spc="0" normalizeH="0" baseline="0" noProof="0" dirty="0">
              <a:ln w="19050">
                <a:solidFill>
                  <a:srgbClr val="3E52A0"/>
                </a:solidFill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32453" y="225082"/>
            <a:ext cx="75185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Принцип</a:t>
            </a:r>
            <a:r>
              <a:rPr kumimoji="0" lang="ru-RU" sz="4400" b="1" i="1" u="none" strike="noStrike" kern="1200" cap="none" spc="0" normalizeH="0" noProof="0" dirty="0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готовки</a:t>
            </a:r>
            <a:endParaRPr kumimoji="0" lang="ru-RU" sz="4400" b="1" i="1" u="none" strike="noStrike" kern="1200" cap="none" spc="0" normalizeH="0" baseline="0" noProof="0" dirty="0">
              <a:ln w="19050">
                <a:solidFill>
                  <a:srgbClr val="3E52A0"/>
                </a:solidFill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1578" y="2274838"/>
            <a:ext cx="6326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Берут телячью или свиную печень, свинину, лук, чеснок пропускают через мясорубку. В фарш добавляют яйца, соль и перец по вкусу. Во время жарки добавляют сухарики. Все это смазывают яйцом, обжаривают, запекают и выкладывают на тарелку, при желании в форме, напоминающей лапу медведя.</a:t>
            </a:r>
          </a:p>
          <a:p>
            <a:endParaRPr lang="ru-RU" dirty="0"/>
          </a:p>
          <a:p>
            <a:r>
              <a:rPr lang="ru-RU" dirty="0"/>
              <a:t>Блюдо сервируют отдельно либо с малосольными огурцами, запеченной в мундире картошкой и сливочным маслом.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мордовские блюда\IMG_20210313_085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496" y="342814"/>
            <a:ext cx="3263504" cy="4351338"/>
          </a:xfrm>
          <a:prstGeom prst="rect">
            <a:avLst/>
          </a:prstGeom>
          <a:ln w="38100" cap="sq">
            <a:solidFill>
              <a:srgbClr val="3E52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Desktop\презентация мордовские блюда\IMG_20210313_09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8503" y="2298358"/>
            <a:ext cx="3296165" cy="439488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583" y="958251"/>
            <a:ext cx="7518572" cy="1325563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3600" b="1" i="1" dirty="0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Приглашаем вас на угощение!</a:t>
            </a:r>
          </a:p>
        </p:txBody>
      </p:sp>
      <p:pic>
        <p:nvPicPr>
          <p:cNvPr id="1026" name="Picture 2" descr="C:\Users\user\Desktop\презентация мордовские блюда\MAKEUP_2021031312361000_s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7700" y="2331309"/>
            <a:ext cx="2444261" cy="3657600"/>
          </a:xfrm>
          <a:prstGeom prst="rect">
            <a:avLst/>
          </a:prstGeom>
          <a:ln w="38100" cap="sq">
            <a:solidFill>
              <a:srgbClr val="3E52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Desktop\презентация мордовские блюда\морд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8492" y="2330248"/>
            <a:ext cx="4446720" cy="362570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езентация мордовские блюда\IMG_20201104_1728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458" y="403654"/>
            <a:ext cx="3327103" cy="435133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user\Desktop\презентация мордовские блюда\MAKEUP_2021031312382663_sa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0606" y="2150075"/>
            <a:ext cx="3327057" cy="4436076"/>
          </a:xfrm>
          <a:prstGeom prst="rect">
            <a:avLst/>
          </a:prstGeom>
          <a:ln w="38100" cap="sq">
            <a:solidFill>
              <a:srgbClr val="3E52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81448" y="1172215"/>
            <a:ext cx="71504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Мордовские национальные блюда отличаются большим содержанием питательных продуктов. Поэтому они не только очень вкусные, но и сытные.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225" y="2602267"/>
            <a:ext cx="5782692" cy="3429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38202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езентация мордовские блюда\IMG_20210312_17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575" y="2018271"/>
            <a:ext cx="5596236" cy="419717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45274" y="365126"/>
            <a:ext cx="75185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Спасибо за внимание!</a:t>
            </a:r>
            <a:endParaRPr kumimoji="0" lang="ru-RU" sz="4400" b="1" i="1" u="none" strike="noStrike" kern="1200" cap="none" spc="0" normalizeH="0" baseline="0" noProof="0" dirty="0">
              <a:ln w="19050">
                <a:solidFill>
                  <a:srgbClr val="3E52A0"/>
                </a:solidFill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697191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98988" y="279462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Также, мордовские блины (а также блины всех финно-угорских народов) отличаются дополнительным содержанием какой-либо муки, отличной от пшеничной и большим количеством яиц. Поэтому в рецептах мордовских блинов пшённую муку можно с успехом заменить гречневой или гороховой. В то же время мордовские блины всегда очень толстые и пышные, так как готовятся на дрожжах.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8988" y="1469348"/>
            <a:ext cx="796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Мордовские блины (</a:t>
            </a:r>
            <a:r>
              <a:rPr lang="ru-RU" dirty="0" err="1"/>
              <a:t>пачат</a:t>
            </a:r>
            <a:r>
              <a:rPr lang="ru-RU" dirty="0"/>
              <a:t>) — традиционное кушанье мордовского народа. Мордовские блины отличаются большим разнообразием: их готовят из пшеничной, манной, пшённой, гречневой и гороховой муки, причём крайне редко из какой-либо </a:t>
            </a:r>
            <a:r>
              <a:rPr lang="ru-RU" dirty="0">
                <a:latin typeface="Arno Pro Smbd SmText" pitchFamily="18" charset="0"/>
              </a:rPr>
              <a:t>одной. </a:t>
            </a:r>
          </a:p>
        </p:txBody>
      </p:sp>
      <p:pic>
        <p:nvPicPr>
          <p:cNvPr id="1026" name="Picture 2" descr="C:\Users\user\Desktop\презентация мордовские блюда\IMG_20210311_092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424" y="2850293"/>
            <a:ext cx="3350052" cy="251254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35674" y="142705"/>
            <a:ext cx="7518572" cy="1325563"/>
          </a:xfrm>
        </p:spPr>
        <p:txBody>
          <a:bodyPr>
            <a:normAutofit/>
          </a:bodyPr>
          <a:lstStyle/>
          <a:p>
            <a:r>
              <a:rPr lang="ru-RU" sz="3600" b="1" i="1" dirty="0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Мордовские блины</a:t>
            </a:r>
            <a:br>
              <a:rPr lang="ru-RU" sz="3600" b="1" i="1" dirty="0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i="1" dirty="0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 (</a:t>
            </a:r>
            <a:r>
              <a:rPr lang="ru-RU" sz="3600" b="1" i="1" dirty="0" err="1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Пачат</a:t>
            </a:r>
            <a:r>
              <a:rPr lang="ru-RU" sz="3600" b="1" i="1" dirty="0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11121126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1492" y="1326293"/>
            <a:ext cx="7545860" cy="5387546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/>
              <a:t>Манники – традиционные мордовские </a:t>
            </a:r>
            <a:r>
              <a:rPr lang="ru-RU" sz="6400" b="1" dirty="0"/>
              <a:t>блины </a:t>
            </a:r>
            <a:r>
              <a:rPr lang="ru-RU" sz="6400" dirty="0"/>
              <a:t>из манной крупы. Манники получаются очень нежными в сравнении с обычными блинами из пшеничной муки. За счет своей пористой рыхлой структуры манники хорошо впитывают любые добавки, поэтому сразу после приготовления их непременно нужно смазать сливочным маслом.</a:t>
            </a:r>
          </a:p>
          <a:p>
            <a:r>
              <a:rPr lang="ru-RU" sz="6400" dirty="0"/>
              <a:t>Традиционно </a:t>
            </a:r>
            <a:r>
              <a:rPr lang="ru-RU" sz="6400" dirty="0" smtClean="0"/>
              <a:t>манники (блины) </a:t>
            </a:r>
            <a:r>
              <a:rPr lang="ru-RU" sz="6400" dirty="0"/>
              <a:t>собирают в большую стопку на одну тарелку и подают теплыми сразу после приготовления. К манникам обычно подают свежую сметану и мед.</a:t>
            </a:r>
          </a:p>
          <a:p>
            <a:r>
              <a:rPr lang="ru-RU" sz="6400" dirty="0"/>
              <a:t>Ниже мы приводим традиционный мордовский рецепт  блинов из манки</a:t>
            </a:r>
          </a:p>
          <a:p>
            <a:r>
              <a:rPr lang="ru-RU" sz="6400" dirty="0"/>
              <a:t>Ингредиенты :</a:t>
            </a:r>
          </a:p>
          <a:p>
            <a:r>
              <a:rPr lang="ru-RU" sz="6400" dirty="0"/>
              <a:t>Манная крупа – 1 кг,</a:t>
            </a:r>
          </a:p>
          <a:p>
            <a:r>
              <a:rPr lang="ru-RU" sz="6400" dirty="0"/>
              <a:t>молоко – 1 литр,</a:t>
            </a:r>
          </a:p>
          <a:p>
            <a:r>
              <a:rPr lang="ru-RU" sz="6400" dirty="0"/>
              <a:t>яйца – 8 шт.,</a:t>
            </a:r>
          </a:p>
          <a:p>
            <a:r>
              <a:rPr lang="ru-RU" sz="6400" dirty="0"/>
              <a:t>сахар – 2 ст. ложки,</a:t>
            </a:r>
          </a:p>
          <a:p>
            <a:r>
              <a:rPr lang="ru-RU" sz="6400" dirty="0"/>
              <a:t>сухие дрожжи – 1 ст. ложка,</a:t>
            </a:r>
          </a:p>
          <a:p>
            <a:r>
              <a:rPr lang="ru-RU" sz="6400" dirty="0"/>
              <a:t>соль – 1 ч. ложка,</a:t>
            </a:r>
          </a:p>
          <a:p>
            <a:r>
              <a:rPr lang="ru-RU" sz="6400" dirty="0"/>
              <a:t>1 пакетик разрыхлителя,</a:t>
            </a:r>
          </a:p>
          <a:p>
            <a:r>
              <a:rPr lang="ru-RU" sz="6400" dirty="0"/>
              <a:t>растительное масло – 100 мл,</a:t>
            </a:r>
          </a:p>
          <a:p>
            <a:r>
              <a:rPr lang="ru-RU" sz="6400" dirty="0"/>
              <a:t>ванилин по желанию,</a:t>
            </a:r>
          </a:p>
          <a:p>
            <a:r>
              <a:rPr lang="ru-RU" sz="6400" dirty="0"/>
              <a:t>сливочное масло – 100 гр. </a:t>
            </a:r>
          </a:p>
          <a:p>
            <a:endParaRPr lang="ru-RU" dirty="0">
              <a:latin typeface="Arno Pro Smbd SmText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69772" y="192131"/>
            <a:ext cx="75185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Рецепт самых вкусных блинов из манки</a:t>
            </a:r>
            <a:endParaRPr kumimoji="0" lang="ru-RU" sz="3600" b="1" i="1" u="none" strike="noStrike" kern="1200" cap="none" spc="0" normalizeH="0" baseline="0" noProof="0" dirty="0">
              <a:ln w="19050">
                <a:solidFill>
                  <a:srgbClr val="3E52A0"/>
                </a:solidFill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9114" y="1696995"/>
            <a:ext cx="7576236" cy="434957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7200" dirty="0"/>
              <a:t>В 1000 мл теплого молока развести сахар и дрожжи. соединить в глубокой </a:t>
            </a:r>
            <a:r>
              <a:rPr lang="ru-RU" sz="7200" dirty="0" smtClean="0"/>
              <a:t>миске. </a:t>
            </a:r>
          </a:p>
          <a:p>
            <a:r>
              <a:rPr lang="ru-RU" sz="7200" dirty="0" smtClean="0"/>
              <a:t>Туда </a:t>
            </a:r>
            <a:r>
              <a:rPr lang="ru-RU" sz="7200" dirty="0"/>
              <a:t>добавить </a:t>
            </a:r>
            <a:r>
              <a:rPr lang="ru-RU" sz="7200" dirty="0" smtClean="0"/>
              <a:t>манку, </a:t>
            </a:r>
            <a:r>
              <a:rPr lang="ru-RU" sz="7200" dirty="0"/>
              <a:t>молоко с дрожжами, соль. Как следует перемешать, накрыть чистым кухонным полотенцем и убрать в теплое место на 4-5 часов.</a:t>
            </a:r>
          </a:p>
          <a:p>
            <a:r>
              <a:rPr lang="ru-RU" sz="7200" dirty="0"/>
              <a:t>Взбить яйца, добавить </a:t>
            </a:r>
            <a:r>
              <a:rPr lang="ru-RU" sz="7200" dirty="0" smtClean="0"/>
              <a:t>в тесто </a:t>
            </a:r>
            <a:r>
              <a:rPr lang="ru-RU" sz="7200" dirty="0"/>
              <a:t>растительное масло.</a:t>
            </a:r>
          </a:p>
          <a:p>
            <a:r>
              <a:rPr lang="ru-RU" sz="7200" dirty="0"/>
              <a:t>Полученную смесь вылить в тесто и как следует перемешать.</a:t>
            </a:r>
          </a:p>
          <a:p>
            <a:r>
              <a:rPr lang="ru-RU" sz="7200" dirty="0"/>
              <a:t>Разогреть сковороду, смазанную сливочным маслом.</a:t>
            </a:r>
          </a:p>
          <a:p>
            <a:r>
              <a:rPr lang="ru-RU" sz="7200" dirty="0"/>
              <a:t>Вылить 1 половник теста и распределить по дну сковороды.</a:t>
            </a:r>
          </a:p>
          <a:p>
            <a:r>
              <a:rPr lang="ru-RU" sz="7200" dirty="0"/>
              <a:t>Жарить около минуты до появления золотистой корочки. Перевернуть и жарить около минуты с другой стороны.</a:t>
            </a:r>
          </a:p>
          <a:p>
            <a:r>
              <a:rPr lang="ru-RU" sz="7200" dirty="0"/>
              <a:t>Аналогичным образом пожарить </a:t>
            </a:r>
            <a:r>
              <a:rPr lang="ru-RU" sz="7200" dirty="0" smtClean="0"/>
              <a:t>остальные блины. </a:t>
            </a:r>
            <a:r>
              <a:rPr lang="ru-RU" sz="7200" dirty="0"/>
              <a:t>Складывать стопкой друг на друга на тарелке, смазывая каждый </a:t>
            </a:r>
            <a:r>
              <a:rPr lang="ru-RU" sz="7200" dirty="0" smtClean="0"/>
              <a:t>блин </a:t>
            </a:r>
            <a:r>
              <a:rPr lang="ru-RU" sz="7200" dirty="0"/>
              <a:t>сливочным маслом.</a:t>
            </a:r>
          </a:p>
          <a:p>
            <a:r>
              <a:rPr lang="ru-RU" sz="7200" dirty="0" smtClean="0"/>
              <a:t>Подавать манники (блины) </a:t>
            </a:r>
            <a:r>
              <a:rPr lang="ru-RU" sz="7200" dirty="0"/>
              <a:t>в теплом виде со сметаной и медом.</a:t>
            </a:r>
          </a:p>
          <a:p>
            <a:pPr>
              <a:buNone/>
            </a:pPr>
            <a:r>
              <a:rPr lang="ru-RU" sz="7200" dirty="0"/>
              <a:t> </a:t>
            </a:r>
          </a:p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32453" y="225082"/>
            <a:ext cx="75185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Принцип</a:t>
            </a:r>
            <a:r>
              <a:rPr kumimoji="0" lang="ru-RU" sz="4400" b="1" i="1" u="none" strike="noStrike" kern="1200" cap="none" spc="0" normalizeH="0" noProof="0" dirty="0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готовки</a:t>
            </a:r>
            <a:endParaRPr kumimoji="0" lang="ru-RU" sz="4400" b="1" i="1" u="none" strike="noStrike" kern="1200" cap="none" spc="0" normalizeH="0" baseline="0" noProof="0" dirty="0">
              <a:ln w="19050">
                <a:solidFill>
                  <a:srgbClr val="3E52A0"/>
                </a:solidFill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мордовские блюда\IMG_20210311_0509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923" y="645252"/>
            <a:ext cx="3723502" cy="279262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user\Desktop\презентация мордовские блюда\IMG_20210311_071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572" y="3632885"/>
            <a:ext cx="3687806" cy="276585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Desktop\презентация мордовские блюда\IMG_20210311_071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4856" y="625390"/>
            <a:ext cx="3868179" cy="5157572"/>
          </a:xfrm>
          <a:prstGeom prst="rect">
            <a:avLst/>
          </a:prstGeom>
          <a:ln w="38100" cap="sq">
            <a:solidFill>
              <a:srgbClr val="3E52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мордовские блюда\IMG_20210311_075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876" y="547579"/>
            <a:ext cx="4135396" cy="310154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Desktop\презентация мордовские блюда\IMG_20210311_082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373" y="3818238"/>
            <a:ext cx="3871782" cy="2903837"/>
          </a:xfrm>
          <a:prstGeom prst="rect">
            <a:avLst/>
          </a:prstGeom>
          <a:ln w="38100" cap="sq">
            <a:solidFill>
              <a:srgbClr val="3E52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мордовские блюда\морд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4822" y="837085"/>
            <a:ext cx="2595262" cy="435133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Desktop\презентация мордовские блюда\IMG_20210311_092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2930" y="864973"/>
            <a:ext cx="3509318" cy="263198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user\Desktop\презентация мордовские блюда\IMG_20210311_092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3232" y="3659659"/>
            <a:ext cx="3945925" cy="2959444"/>
          </a:xfrm>
          <a:prstGeom prst="rect">
            <a:avLst/>
          </a:prstGeom>
          <a:ln w="38100" cap="sq">
            <a:solidFill>
              <a:srgbClr val="3E52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6695" y="1906811"/>
            <a:ext cx="42106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Мордовский хлеб и выпечка – это предмет для целого исследования. Наибольшей популярностью у мордвы пользуется  каравай. Простое, сытное и главное – вкусное блюдо.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6695" y="3319849"/>
            <a:ext cx="4139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Тесто для каравая готовить очень просто, делается почти так же как для пирогов.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6695" y="425072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Сформированный пирог смазывают яйцом, Подают с холодным или кислым молоком.</a:t>
            </a:r>
          </a:p>
        </p:txBody>
      </p:sp>
      <p:pic>
        <p:nvPicPr>
          <p:cNvPr id="1026" name="Picture 2" descr="C:\Users\user\Desktop\презентация мордовские блюда\IMG_20210313_154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7503" y="2641845"/>
            <a:ext cx="3474921" cy="358184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963825" y="208606"/>
            <a:ext cx="75185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Мордовский</a:t>
            </a:r>
            <a:r>
              <a:rPr kumimoji="0" lang="ru-RU" sz="3600" b="1" i="1" u="none" strike="noStrike" kern="1200" cap="none" spc="0" normalizeH="0" noProof="0" dirty="0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3600" b="1" i="1" u="none" strike="noStrike" kern="1200" cap="none" spc="0" normalizeH="0" noProof="0" dirty="0" err="1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карава</a:t>
            </a:r>
            <a:r>
              <a:rPr lang="ru-RU" sz="3600" b="1" i="1" dirty="0" err="1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й</a:t>
            </a:r>
            <a:r>
              <a:rPr lang="ru-RU" sz="3600" b="1" i="1" dirty="0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 (</a:t>
            </a:r>
            <a:r>
              <a:rPr lang="ru-RU" sz="3600" b="1" i="1" dirty="0" err="1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Цюкор</a:t>
            </a:r>
            <a:r>
              <a:rPr lang="ru-RU" sz="3600" b="1" i="1" dirty="0">
                <a:ln w="19050">
                  <a:solidFill>
                    <a:srgbClr val="3E52A0"/>
                  </a:solidFill>
                </a:ln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)</a:t>
            </a:r>
            <a:endParaRPr kumimoji="0" lang="ru-RU" sz="3600" b="1" i="1" u="none" strike="noStrike" kern="1200" cap="none" spc="0" normalizeH="0" baseline="0" noProof="0" dirty="0">
              <a:ln w="19050">
                <a:solidFill>
                  <a:srgbClr val="3E52A0"/>
                </a:solidFill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64576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</TotalTime>
  <Words>870</Words>
  <Application>Microsoft Office PowerPoint</Application>
  <PresentationFormat>Экран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Приглашаем вас на угощение!</vt:lpstr>
      <vt:lpstr>Мордовские блины  (Пачат)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80</cp:revision>
  <dcterms:created xsi:type="dcterms:W3CDTF">2018-09-04T12:10:47Z</dcterms:created>
  <dcterms:modified xsi:type="dcterms:W3CDTF">2021-03-15T14:30:28Z</dcterms:modified>
</cp:coreProperties>
</file>