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>
        <p:scale>
          <a:sx n="59" d="100"/>
          <a:sy n="59" d="100"/>
        </p:scale>
        <p:origin x="-167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2fons.ru/pic/201406/1920x1200/2fons.ru-21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22860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nime Ace" pitchFamily="34" charset="0"/>
              </a:rPr>
              <a:t>Осень золотая </a:t>
            </a:r>
            <a:r>
              <a:rPr lang="ru-RU" dirty="0" smtClean="0">
                <a:latin typeface="Anime Ace" pitchFamily="34" charset="0"/>
              </a:rPr>
              <a:t/>
            </a:r>
            <a:br>
              <a:rPr lang="ru-RU" dirty="0" smtClean="0">
                <a:latin typeface="Anime Ace" pitchFamily="34" charset="0"/>
              </a:rPr>
            </a:br>
            <a:r>
              <a:rPr lang="ru-RU" dirty="0" smtClean="0">
                <a:latin typeface="Anime Ace" pitchFamily="34" charset="0"/>
              </a:rPr>
              <a:t/>
            </a:r>
            <a:br>
              <a:rPr lang="ru-RU" dirty="0" smtClean="0">
                <a:latin typeface="Anime Ace" pitchFamily="34" charset="0"/>
              </a:rPr>
            </a:br>
            <a:r>
              <a:rPr lang="ru-RU" dirty="0" smtClean="0">
                <a:latin typeface="Anime Ace" pitchFamily="34" charset="0"/>
              </a:rPr>
              <a:t>Группа «Пчелки</a:t>
            </a:r>
            <a:r>
              <a:rPr lang="ru-RU" dirty="0" smtClean="0">
                <a:latin typeface="Calibri"/>
              </a:rPr>
              <a:t>»</a:t>
            </a:r>
            <a:endParaRPr lang="ru-RU" dirty="0">
              <a:latin typeface="Anime Ac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500626" y="735809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2fons.ru/pic/201406/1920x1200/2fons.ru-21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0"/>
            <a:ext cx="6500858" cy="247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Нам радостно, нам весело,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На празднике своем.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Пусть дети улыбаются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Осенним ясным днем!</a:t>
            </a: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357430"/>
            <a:ext cx="8501122" cy="4286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2fons.ru/pic/201406/1920x1200/2fons.ru-21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929718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Какая красивая Осень,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Какой золотистый убор.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И в гости сегодня, ребята,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К нам праздник осенний пришел.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Заглянул сегодня праздник в каждый дом,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Потому что бродит осень за окном.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Заглянул осенний праздник в детский сад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Чтоб порадовать и взрослых и ребят.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2fons.ru/pic/201406/1920x1200/2fons.ru-21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5929354" cy="30003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nime Ace" pitchFamily="34" charset="0"/>
                <a:cs typeface="Andalus" pitchFamily="18" charset="-78"/>
              </a:rPr>
              <a:t>Здравствуйте, мои друзья!</a:t>
            </a:r>
          </a:p>
          <a:p>
            <a:pPr>
              <a:buNone/>
            </a:pPr>
            <a:r>
              <a:rPr lang="ru-RU" sz="2800" dirty="0" smtClean="0">
                <a:latin typeface="Anime Ace" pitchFamily="34" charset="0"/>
                <a:cs typeface="Andalus" pitchFamily="18" charset="-78"/>
              </a:rPr>
              <a:t>Я пришла на праздник к вам</a:t>
            </a:r>
          </a:p>
          <a:p>
            <a:pPr>
              <a:buNone/>
            </a:pPr>
            <a:r>
              <a:rPr lang="ru-RU" sz="2800" dirty="0" smtClean="0">
                <a:latin typeface="Anime Ace" pitchFamily="34" charset="0"/>
                <a:cs typeface="Andalus" pitchFamily="18" charset="-78"/>
              </a:rPr>
              <a:t>Петь и веселиться,</a:t>
            </a:r>
          </a:p>
          <a:p>
            <a:pPr>
              <a:buNone/>
            </a:pPr>
            <a:r>
              <a:rPr lang="ru-RU" sz="2800" dirty="0" smtClean="0">
                <a:latin typeface="Anime Ace" pitchFamily="34" charset="0"/>
                <a:cs typeface="Andalus" pitchFamily="18" charset="-78"/>
              </a:rPr>
              <a:t>Я хочу со всеми здесь</a:t>
            </a:r>
          </a:p>
          <a:p>
            <a:pPr>
              <a:buNone/>
            </a:pPr>
            <a:r>
              <a:rPr lang="ru-RU" sz="2800" dirty="0" smtClean="0">
                <a:latin typeface="Anime Ace" pitchFamily="34" charset="0"/>
                <a:cs typeface="Andalus" pitchFamily="18" charset="-78"/>
              </a:rPr>
              <a:t>Крепко подружиться! </a:t>
            </a:r>
            <a:endParaRPr lang="ru-RU" sz="2800" dirty="0">
              <a:latin typeface="Anime Ace" pitchFamily="34" charset="0"/>
              <a:cs typeface="Andalus" pitchFamily="18" charset="-78"/>
            </a:endParaRPr>
          </a:p>
        </p:txBody>
      </p:sp>
      <p:pic>
        <p:nvPicPr>
          <p:cNvPr id="5" name="Рисунок 4" descr="Гы фотка вес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714356"/>
            <a:ext cx="3786214" cy="569779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2fons.ru/pic/201406/1920x1200/2fons.ru-21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785786" y="1571612"/>
            <a:ext cx="7358114" cy="4214818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Anime Ace" pitchFamily="34" charset="0"/>
              </a:rPr>
              <a:t>Ветер листьями играет</a:t>
            </a:r>
          </a:p>
          <a:p>
            <a:pPr>
              <a:buNone/>
            </a:pPr>
            <a:r>
              <a:rPr lang="ru-RU" sz="4400" dirty="0" smtClean="0">
                <a:latin typeface="Anime Ace" pitchFamily="34" charset="0"/>
              </a:rPr>
              <a:t>Листья с веток обрывает,</a:t>
            </a:r>
          </a:p>
          <a:p>
            <a:pPr>
              <a:buNone/>
            </a:pPr>
            <a:r>
              <a:rPr lang="ru-RU" sz="4400" dirty="0" smtClean="0">
                <a:latin typeface="Anime Ace" pitchFamily="34" charset="0"/>
              </a:rPr>
              <a:t>Листья желтые летят,</a:t>
            </a:r>
          </a:p>
          <a:p>
            <a:pPr>
              <a:buNone/>
            </a:pPr>
            <a:r>
              <a:rPr lang="ru-RU" sz="4400" dirty="0" smtClean="0">
                <a:latin typeface="Anime Ace" pitchFamily="34" charset="0"/>
              </a:rPr>
              <a:t>Прямо на руки ребят.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2fons.ru/pic/201406/1920x1200/2fons.ru-21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IMG_62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428604"/>
            <a:ext cx="4214809" cy="3125791"/>
          </a:xfrm>
          <a:effectLst>
            <a:softEdge rad="63500"/>
          </a:effectLst>
        </p:spPr>
      </p:pic>
      <p:pic>
        <p:nvPicPr>
          <p:cNvPr id="6" name="Рисунок 5" descr="IMG_6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714728"/>
            <a:ext cx="4500594" cy="31432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_62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28604"/>
            <a:ext cx="4572000" cy="314327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2fons.ru/pic/201406/1920x1200/2fons.ru-21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06" y="1357298"/>
            <a:ext cx="4500594" cy="285749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Anime Ace" pitchFamily="34" charset="0"/>
              </a:rPr>
              <a:t>Я – Дождинка - хохотушка.</a:t>
            </a:r>
          </a:p>
          <a:p>
            <a:pPr>
              <a:buNone/>
            </a:pPr>
            <a:r>
              <a:rPr lang="ru-RU" sz="2400" dirty="0" smtClean="0">
                <a:latin typeface="Anime Ace" pitchFamily="34" charset="0"/>
              </a:rPr>
              <a:t>Я – Осени подружка!</a:t>
            </a:r>
          </a:p>
          <a:p>
            <a:pPr>
              <a:buNone/>
            </a:pPr>
            <a:r>
              <a:rPr lang="ru-RU" sz="2400" dirty="0" smtClean="0">
                <a:latin typeface="Anime Ace" pitchFamily="34" charset="0"/>
              </a:rPr>
              <a:t>Как чудесен мой наряд,</a:t>
            </a:r>
          </a:p>
          <a:p>
            <a:pPr>
              <a:buNone/>
            </a:pPr>
            <a:r>
              <a:rPr lang="ru-RU" sz="2400" dirty="0" smtClean="0">
                <a:latin typeface="Anime Ace" pitchFamily="34" charset="0"/>
              </a:rPr>
              <a:t>Всюду капельки висят, </a:t>
            </a:r>
          </a:p>
          <a:p>
            <a:pPr>
              <a:buNone/>
            </a:pPr>
            <a:r>
              <a:rPr lang="ru-RU" sz="2400" dirty="0" smtClean="0">
                <a:latin typeface="Anime Ace" pitchFamily="34" charset="0"/>
              </a:rPr>
              <a:t>Потому, что дождь и я – </a:t>
            </a:r>
          </a:p>
          <a:p>
            <a:pPr>
              <a:buNone/>
            </a:pPr>
            <a:r>
              <a:rPr lang="ru-RU" sz="2400" dirty="0" smtClean="0">
                <a:latin typeface="Anime Ace" pitchFamily="34" charset="0"/>
              </a:rPr>
              <a:t>Старые друзья!</a:t>
            </a:r>
          </a:p>
          <a:p>
            <a:endParaRPr lang="ru-RU" dirty="0"/>
          </a:p>
        </p:txBody>
      </p:sp>
      <p:pic>
        <p:nvPicPr>
          <p:cNvPr id="5" name="Рисунок 4" descr="Фотка дождинки с мам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3929089" cy="61436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2fons.ru/pic/201406/1920x1200/2fons.ru-21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85728"/>
            <a:ext cx="6357982" cy="17859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Вставайте в пары, малыши,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Дружно все сейчас попляшем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Мы все вместе от души!</a:t>
            </a:r>
          </a:p>
          <a:p>
            <a:endParaRPr lang="ru-RU" dirty="0"/>
          </a:p>
        </p:txBody>
      </p:sp>
      <p:pic>
        <p:nvPicPr>
          <p:cNvPr id="5" name="Рисунок 4" descr="IMG_6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00306"/>
            <a:ext cx="4500561" cy="31194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IMG_63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9" y="2500306"/>
            <a:ext cx="4500561" cy="307183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2fons.ru/pic/201406/1920x1200/2fons.ru-21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1928794" y="0"/>
            <a:ext cx="5500694" cy="24288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Я пока к вам в гости шла,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Вот какой платок нашла,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Разноцветный, расписной, </a:t>
            </a:r>
          </a:p>
          <a:p>
            <a:pPr>
              <a:buNone/>
            </a:pPr>
            <a:r>
              <a:rPr lang="ru-RU" dirty="0" smtClean="0">
                <a:latin typeface="Anime Ace" pitchFamily="34" charset="0"/>
              </a:rPr>
              <a:t>Необычный, непростой</a:t>
            </a:r>
            <a:endParaRPr lang="ru-RU" dirty="0">
              <a:latin typeface="Anime Ace" pitchFamily="34" charset="0"/>
            </a:endParaRPr>
          </a:p>
        </p:txBody>
      </p:sp>
      <p:pic>
        <p:nvPicPr>
          <p:cNvPr id="8" name="Рисунок 7" descr="IMG_6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285992"/>
            <a:ext cx="6500826" cy="433388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2fons.ru/pic/201406/1920x1200/2fons.ru-21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714480" y="428604"/>
            <a:ext cx="6115064" cy="1257296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Anime Ace" pitchFamily="34" charset="0"/>
              </a:rPr>
              <a:t>Мы платочек поднимаем,</a:t>
            </a:r>
            <a:endParaRPr lang="ru-RU" dirty="0" smtClean="0">
              <a:latin typeface="Anime Ace" pitchFamily="34" charset="0"/>
            </a:endParaRPr>
          </a:p>
          <a:p>
            <a:pPr>
              <a:buNone/>
            </a:pPr>
            <a:r>
              <a:rPr lang="ru-RU" i="1" dirty="0" smtClean="0">
                <a:latin typeface="Anime Ace" pitchFamily="34" charset="0"/>
              </a:rPr>
              <a:t>Кто под ним сейчас узнаем…</a:t>
            </a:r>
            <a:endParaRPr lang="ru-RU" dirty="0">
              <a:latin typeface="Anime Ace" pitchFamily="34" charset="0"/>
            </a:endParaRPr>
          </a:p>
        </p:txBody>
      </p:sp>
      <p:pic>
        <p:nvPicPr>
          <p:cNvPr id="7" name="Рисунок 6" descr="IMG_6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428868"/>
            <a:ext cx="3857652" cy="32147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IMG_63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428868"/>
            <a:ext cx="3872507" cy="324918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183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Осень золотая   Группа «Пчелки»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</dc:creator>
  <cp:lastModifiedBy>Ирина</cp:lastModifiedBy>
  <cp:revision>15</cp:revision>
  <dcterms:created xsi:type="dcterms:W3CDTF">2018-11-04T13:26:52Z</dcterms:created>
  <dcterms:modified xsi:type="dcterms:W3CDTF">2018-11-11T18:22:45Z</dcterms:modified>
</cp:coreProperties>
</file>