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79" r:id="rId4"/>
    <p:sldId id="258" r:id="rId5"/>
    <p:sldId id="259" r:id="rId6"/>
    <p:sldId id="277" r:id="rId7"/>
    <p:sldId id="278" r:id="rId8"/>
    <p:sldId id="260" r:id="rId9"/>
    <p:sldId id="261" r:id="rId10"/>
    <p:sldId id="262" r:id="rId11"/>
    <p:sldId id="307" r:id="rId12"/>
    <p:sldId id="263" r:id="rId13"/>
    <p:sldId id="264" r:id="rId14"/>
    <p:sldId id="265" r:id="rId15"/>
    <p:sldId id="266" r:id="rId16"/>
    <p:sldId id="280" r:id="rId17"/>
    <p:sldId id="285" r:id="rId18"/>
    <p:sldId id="272" r:id="rId19"/>
    <p:sldId id="273" r:id="rId20"/>
    <p:sldId id="274" r:id="rId21"/>
    <p:sldId id="267" r:id="rId22"/>
    <p:sldId id="268" r:id="rId23"/>
    <p:sldId id="286" r:id="rId24"/>
    <p:sldId id="289" r:id="rId25"/>
    <p:sldId id="290" r:id="rId26"/>
    <p:sldId id="292" r:id="rId27"/>
    <p:sldId id="287" r:id="rId28"/>
    <p:sldId id="288" r:id="rId29"/>
    <p:sldId id="294" r:id="rId30"/>
    <p:sldId id="293" r:id="rId31"/>
    <p:sldId id="295" r:id="rId32"/>
    <p:sldId id="296" r:id="rId33"/>
    <p:sldId id="269" r:id="rId34"/>
    <p:sldId id="283" r:id="rId35"/>
    <p:sldId id="297" r:id="rId36"/>
    <p:sldId id="298" r:id="rId37"/>
    <p:sldId id="311" r:id="rId38"/>
    <p:sldId id="299" r:id="rId39"/>
    <p:sldId id="301" r:id="rId40"/>
    <p:sldId id="302" r:id="rId41"/>
    <p:sldId id="308" r:id="rId42"/>
    <p:sldId id="309" r:id="rId43"/>
    <p:sldId id="305" r:id="rId44"/>
    <p:sldId id="270" r:id="rId45"/>
    <p:sldId id="312" r:id="rId46"/>
    <p:sldId id="310" r:id="rId47"/>
    <p:sldId id="282" r:id="rId48"/>
    <p:sldId id="275" r:id="rId49"/>
    <p:sldId id="281" r:id="rId50"/>
    <p:sldId id="306" r:id="rId51"/>
    <p:sldId id="276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85402CD-055A-411C-A180-3F5D148A5D7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85402CD-055A-411C-A180-3F5D148A5D7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85402CD-055A-411C-A180-3F5D148A5D7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85402CD-055A-411C-A180-3F5D148A5D7D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82sar.schoolrm.ru/sveden/employees/11216/182821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0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548680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Министерство образования РМ</a:t>
            </a:r>
            <a:b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980728"/>
            <a:ext cx="5976664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Портфолио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Ларькиной Инны Александровны, </a:t>
            </a:r>
          </a:p>
          <a:p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воспитателя МАДОУ «Детский сад №82  комбинированного вида», г.о. Саранск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2348880"/>
            <a:ext cx="50405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Дата рождения: 19.11.1969 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 Профессиональное образование: высшее, 01.07.1992 г. МГПИ   им.М. Е.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Евсевьева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    по специальности «Педагогика и методика начального обучения», 12.05.2015 ГБОУ ДПО (ПК) С «Мордовский республиканский институт образования»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Стаж педагогической работы (по специальности): 29 лет.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Общий трудовой стаж: 34 года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Квалификационная категория: высшая кв.категория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Дата последней аттестации: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Lucida Sans Unicode" pitchFamily="34" charset="0"/>
              </a:rPr>
              <a:t>13.06.2012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Занимаемая должность: воспитатель группы компенсирующей направленности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 descr="C:\Users\Андрей\Desktop\ин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401" y="1628800"/>
            <a:ext cx="269167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рецензия наста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22814"/>
            <a:ext cx="4104456" cy="5645081"/>
          </a:xfrm>
          <a:prstGeom prst="rect">
            <a:avLst/>
          </a:prstGeom>
          <a:noFill/>
        </p:spPr>
      </p:pic>
      <p:pic>
        <p:nvPicPr>
          <p:cNvPr id="3075" name="Picture 3" descr="C:\Users\Андрей\Desktop\рец наст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4046858" cy="5703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7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публикаций, включая -  интернет публикации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268760"/>
            <a:ext cx="3737295" cy="52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69269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4" name="Picture 2" descr="C:\Users\Андрей\Desktop\нина работа\атестация Инна\Рисунок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744416" cy="5300736"/>
          </a:xfrm>
          <a:prstGeom prst="rect">
            <a:avLst/>
          </a:prstGeom>
          <a:noFill/>
        </p:spPr>
      </p:pic>
      <p:pic>
        <p:nvPicPr>
          <p:cNvPr id="5" name="Picture 3" descr="C:\Users\Андрей\Desktop\нина работа\атестация Инна\Рисунок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3642878" cy="5165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Андрей\Desktop\нина работа\атестация Инна\ои ч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3826583" cy="5472608"/>
          </a:xfrm>
          <a:prstGeom prst="rect">
            <a:avLst/>
          </a:prstGeom>
          <a:noFill/>
        </p:spPr>
      </p:pic>
      <p:pic>
        <p:nvPicPr>
          <p:cNvPr id="2050" name="Picture 2" descr="C:\Users\Андрей\Desktop\нгшщ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3742406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дрей\Desktop\img84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6632"/>
            <a:ext cx="3756094" cy="2672605"/>
          </a:xfrm>
          <a:prstGeom prst="rect">
            <a:avLst/>
          </a:prstGeom>
          <a:noFill/>
        </p:spPr>
      </p:pic>
      <p:pic>
        <p:nvPicPr>
          <p:cNvPr id="7170" name="Picture 2" descr="C:\Users\Андрей\Desktop\нина работа\Нина\атестация девочки2\сборник\IMG_20200214_164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852936"/>
            <a:ext cx="2796797" cy="3615156"/>
          </a:xfrm>
          <a:prstGeom prst="rect">
            <a:avLst/>
          </a:prstGeom>
          <a:noFill/>
        </p:spPr>
      </p:pic>
      <p:pic>
        <p:nvPicPr>
          <p:cNvPr id="7171" name="Picture 3" descr="C:\Users\Андрей\Desktop\нина работа\Нина\атестация девочки2\сборник\IMG_20200214_164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20688"/>
            <a:ext cx="2952328" cy="4395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ндрей\Desktop\Рисунок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5"/>
            <a:ext cx="3888432" cy="5495877"/>
          </a:xfrm>
          <a:prstGeom prst="rect">
            <a:avLst/>
          </a:prstGeom>
          <a:noFill/>
        </p:spPr>
      </p:pic>
      <p:pic>
        <p:nvPicPr>
          <p:cNvPr id="10243" name="Picture 3" descr="C:\Users\Андрей\Desktop\Рисунок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80728"/>
            <a:ext cx="3922916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дрей\Desktop\нина работа\Нина\мои грамотыдля портфол\стимул нина\стимул\29734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749856" cy="5301208"/>
          </a:xfrm>
          <a:prstGeom prst="rect">
            <a:avLst/>
          </a:prstGeom>
          <a:noFill/>
        </p:spPr>
      </p:pic>
      <p:pic>
        <p:nvPicPr>
          <p:cNvPr id="11267" name="Picture 3" descr="C:\Users\Андрей\Desktop\нина работа\Нина\мои грамотыдля портфол\стимул нина\Рисуно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3768177" cy="5320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      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турнирах, соревнованиях, акциях, фестивалях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71714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56792"/>
            <a:ext cx="36153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ндрей\Desktop\нина работа\Нина\мои грамотыдля портфол\стимул нина\стимул\719977К2.1.2020.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160240" cy="3054463"/>
          </a:xfrm>
          <a:prstGeom prst="rect">
            <a:avLst/>
          </a:prstGeom>
          <a:noFill/>
        </p:spPr>
      </p:pic>
      <p:pic>
        <p:nvPicPr>
          <p:cNvPr id="14339" name="Picture 3" descr="C:\Users\Андрей\Desktop\нина работа\Нина\мои грамотыдля портфол\стимул нина\12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16632"/>
            <a:ext cx="2128600" cy="3009371"/>
          </a:xfrm>
          <a:prstGeom prst="rect">
            <a:avLst/>
          </a:prstGeom>
          <a:noFill/>
        </p:spPr>
      </p:pic>
      <p:pic>
        <p:nvPicPr>
          <p:cNvPr id="14340" name="Picture 4" descr="C:\Users\Андрей\Desktop\нина работа\Нина\мои грамотыдля портфол\стимул нина\271848В2.1.2019.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60648"/>
            <a:ext cx="2170748" cy="3068960"/>
          </a:xfrm>
          <a:prstGeom prst="rect">
            <a:avLst/>
          </a:prstGeom>
          <a:noFill/>
        </p:spPr>
      </p:pic>
      <p:pic>
        <p:nvPicPr>
          <p:cNvPr id="14342" name="Picture 6" descr="C:\Users\Андрей\Desktop\нина работа\Нина\мои грамотыдля портфол\стимул нина\стимул\29734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284984"/>
            <a:ext cx="2404196" cy="3398835"/>
          </a:xfrm>
          <a:prstGeom prst="rect">
            <a:avLst/>
          </a:prstGeom>
          <a:noFill/>
        </p:spPr>
      </p:pic>
      <p:pic>
        <p:nvPicPr>
          <p:cNvPr id="5122" name="Picture 2" descr="C:\Users\Андрей\Desktop\нина работа\Нина\мои грамотыдля портфол\стимул нина\совушка\357511К1.1.2019.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265218"/>
            <a:ext cx="2376264" cy="3359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esktop\tatyana_dolgova_izm\Татьяна Долгова изм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2002070" cy="3024336"/>
          </a:xfrm>
          <a:prstGeom prst="rect">
            <a:avLst/>
          </a:prstGeom>
          <a:noFill/>
        </p:spPr>
      </p:pic>
      <p:pic>
        <p:nvPicPr>
          <p:cNvPr id="19458" name="Picture 2" descr="C:\Users\Андрей\Desktop\нина работа\Нина\атестация девочки2\приказы\галя грам\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1202" y="116633"/>
            <a:ext cx="2318883" cy="3240360"/>
          </a:xfrm>
          <a:prstGeom prst="rect">
            <a:avLst/>
          </a:prstGeom>
          <a:noFill/>
        </p:spPr>
      </p:pic>
      <p:pic>
        <p:nvPicPr>
          <p:cNvPr id="3074" name="Picture 2" descr="C:\Users\Андрей\Desktop\Рисунок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88640"/>
            <a:ext cx="2365248" cy="3349752"/>
          </a:xfrm>
          <a:prstGeom prst="rect">
            <a:avLst/>
          </a:prstGeom>
          <a:noFill/>
        </p:spPr>
      </p:pic>
      <p:pic>
        <p:nvPicPr>
          <p:cNvPr id="3075" name="Picture 3" descr="C:\Users\Андрей\Desktop\Рисунок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933056"/>
            <a:ext cx="3582552" cy="2537211"/>
          </a:xfrm>
          <a:prstGeom prst="rect">
            <a:avLst/>
          </a:prstGeom>
          <a:noFill/>
        </p:spPr>
      </p:pic>
      <p:pic>
        <p:nvPicPr>
          <p:cNvPr id="3076" name="Picture 4" descr="C:\Users\Андрей\Desktop\Рисунок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645024"/>
            <a:ext cx="2272499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92696"/>
            <a:ext cx="8460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1412776"/>
            <a:ext cx="4374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Ларькиной Инны Александровны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№82 комбинированного вида»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636912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«Развитие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изобразительного творчества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</a:t>
            </a:r>
          </a:p>
          <a:p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детей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старшего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дошкольного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возраста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</a:t>
            </a:r>
          </a:p>
          <a:p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средствами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нетрадиционных техник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рисования»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4437112"/>
            <a:ext cx="7488832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buNone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https://ds82sar.schoolrm.ru/sveden/employees/11216/182821/</a:t>
            </a:r>
            <a:endParaRPr lang="ru-RU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ндрей\Desktop\нина работа\Нина\атестация девочки2\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3087021" cy="2520280"/>
          </a:xfrm>
          <a:prstGeom prst="rect">
            <a:avLst/>
          </a:prstGeom>
          <a:noFill/>
        </p:spPr>
      </p:pic>
      <p:pic>
        <p:nvPicPr>
          <p:cNvPr id="17411" name="Picture 3" descr="C:\Users\Андрей\Desktop\нина работа\Нина\атестация девочки2\ин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1748" y="3412963"/>
            <a:ext cx="2160691" cy="3040373"/>
          </a:xfrm>
          <a:prstGeom prst="rect">
            <a:avLst/>
          </a:prstGeom>
          <a:noFill/>
        </p:spPr>
      </p:pic>
      <p:pic>
        <p:nvPicPr>
          <p:cNvPr id="4" name="Picture 2" descr="C:\Users\Андрей\Desktop\нина работа\Нина\атестация девочки2\приказы\галя грам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44344"/>
            <a:ext cx="2232248" cy="3153008"/>
          </a:xfrm>
          <a:prstGeom prst="rect">
            <a:avLst/>
          </a:prstGeom>
          <a:noFill/>
        </p:spPr>
      </p:pic>
      <p:pic>
        <p:nvPicPr>
          <p:cNvPr id="5" name="Picture 3" descr="C:\Users\Андрей\Desktop\Рисунок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140968"/>
            <a:ext cx="2368676" cy="3385352"/>
          </a:xfrm>
          <a:prstGeom prst="rect">
            <a:avLst/>
          </a:prstGeom>
          <a:noFill/>
        </p:spPr>
      </p:pic>
      <p:pic>
        <p:nvPicPr>
          <p:cNvPr id="6" name="Picture 2" descr="C:\Users\Андрей\Desktop\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-1"/>
            <a:ext cx="2160239" cy="3056941"/>
          </a:xfrm>
          <a:prstGeom prst="rect">
            <a:avLst/>
          </a:prstGeom>
          <a:noFill/>
        </p:spPr>
      </p:pic>
      <p:pic>
        <p:nvPicPr>
          <p:cNvPr id="7" name="Picture 3" descr="C:\Users\Андрей\Desktop\i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7060" y="116632"/>
            <a:ext cx="2188083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ндрей\Desktop\img83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772816"/>
            <a:ext cx="2808312" cy="389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Андрей\Desktop\img84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844824"/>
            <a:ext cx="2736304" cy="392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55576" y="476673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6" name="Picture 4" descr="C:\Users\Андрей\Desktop\Рисунок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00808"/>
            <a:ext cx="2594460" cy="3951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Андрей\Desktop\нина работа\атестация Инна\м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2808312" cy="4068081"/>
          </a:xfrm>
          <a:prstGeom prst="rect">
            <a:avLst/>
          </a:prstGeom>
          <a:noFill/>
        </p:spPr>
      </p:pic>
      <p:pic>
        <p:nvPicPr>
          <p:cNvPr id="7172" name="Picture 4" descr="C:\Users\Андрей\Desktop\метод рец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980728"/>
            <a:ext cx="3504361" cy="4248472"/>
          </a:xfrm>
          <a:prstGeom prst="rect">
            <a:avLst/>
          </a:prstGeom>
          <a:noFill/>
        </p:spPr>
      </p:pic>
      <p:pic>
        <p:nvPicPr>
          <p:cNvPr id="7173" name="Picture 5" descr="C:\Users\Андрей\Desktop\метод рец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7" y="980727"/>
            <a:ext cx="3347864" cy="4292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Выступления на научно – практических конференциях,   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семинарах; проведение открытых занятий,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мастер- 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25140"/>
            <a:ext cx="3672408" cy="519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54962"/>
            <a:ext cx="3636389" cy="514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ндрей\Desktop\нина работа\Нина\атестация девочки\порт\img38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3312368" cy="4407116"/>
          </a:xfrm>
          <a:prstGeom prst="rect">
            <a:avLst/>
          </a:prstGeom>
          <a:noFill/>
        </p:spPr>
      </p:pic>
      <p:pic>
        <p:nvPicPr>
          <p:cNvPr id="10243" name="Picture 3" descr="C:\Users\Андрей\Desktop\нина работа\Нина\атестация девочки\порт\img38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980728"/>
            <a:ext cx="3368834" cy="46934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порт\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915816" cy="429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ндрей\Desktop\Рисунок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664" y="1052736"/>
            <a:ext cx="3024336" cy="4142754"/>
          </a:xfrm>
          <a:prstGeom prst="rect">
            <a:avLst/>
          </a:prstGeom>
          <a:noFill/>
        </p:spPr>
      </p:pic>
      <p:pic>
        <p:nvPicPr>
          <p:cNvPr id="1026" name="Picture 2" descr="C:\Users\Андрей\Desktop\олд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124744"/>
            <a:ext cx="2755683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Андрей\Desktop\нина работа\Нина\атестация девочки2\надия\img76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5929616" cy="4176464"/>
          </a:xfrm>
          <a:prstGeom prst="rect">
            <a:avLst/>
          </a:prstGeom>
          <a:noFill/>
        </p:spPr>
      </p:pic>
      <p:pic>
        <p:nvPicPr>
          <p:cNvPr id="4" name="Picture 3" descr="C:\Users\Андрей\Desktop\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052736"/>
            <a:ext cx="2952328" cy="4048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Татьяна\Desktop\скан2021год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888432" cy="5500591"/>
          </a:xfrm>
          <a:prstGeom prst="rect">
            <a:avLst/>
          </a:prstGeom>
          <a:noFill/>
        </p:spPr>
      </p:pic>
      <p:pic>
        <p:nvPicPr>
          <p:cNvPr id="8194" name="Picture 2" descr="C:\Users\Андрей\Desktop\Рисунок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3778972" cy="5337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скан2021год\IMG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9"/>
            <a:ext cx="4086171" cy="59728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20688"/>
            <a:ext cx="4234309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ндрей\Desktop\74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2664296" cy="3734668"/>
          </a:xfrm>
          <a:prstGeom prst="rect">
            <a:avLst/>
          </a:prstGeom>
          <a:noFill/>
        </p:spPr>
      </p:pic>
      <p:pic>
        <p:nvPicPr>
          <p:cNvPr id="4" name="Picture 3" descr="C:\Users\Андрей\Desktop\Рисунок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708920"/>
            <a:ext cx="2664296" cy="3762929"/>
          </a:xfrm>
          <a:prstGeom prst="rect">
            <a:avLst/>
          </a:prstGeom>
          <a:noFill/>
        </p:spPr>
      </p:pic>
      <p:pic>
        <p:nvPicPr>
          <p:cNvPr id="15364" name="Picture 4" descr="C:\Users\Андрей\Desktop\нина работа\Нина\атестация девочки2\порт\Новая папка (3)\img56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16632"/>
            <a:ext cx="2606640" cy="3672408"/>
          </a:xfrm>
          <a:prstGeom prst="rect">
            <a:avLst/>
          </a:prstGeom>
          <a:noFill/>
        </p:spPr>
      </p:pic>
      <p:pic>
        <p:nvPicPr>
          <p:cNvPr id="6" name="Picture 2" descr="C:\Users\Андрей\Desktop\Рисунок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05064"/>
            <a:ext cx="3566686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7181" r="1569" b="13087"/>
          <a:stretch/>
        </p:blipFill>
        <p:spPr>
          <a:xfrm>
            <a:off x="539552" y="908720"/>
            <a:ext cx="8280920" cy="536633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ндрей\Desktop\нина работа\Нина\атестация девочки2\ларьк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082682" cy="2912957"/>
          </a:xfrm>
          <a:prstGeom prst="rect">
            <a:avLst/>
          </a:prstGeom>
          <a:noFill/>
        </p:spPr>
      </p:pic>
      <p:pic>
        <p:nvPicPr>
          <p:cNvPr id="14339" name="Picture 3" descr="C:\Users\Андрей\Desktop\12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187952" cy="2968752"/>
          </a:xfrm>
          <a:prstGeom prst="rect">
            <a:avLst/>
          </a:prstGeom>
          <a:noFill/>
        </p:spPr>
      </p:pic>
      <p:pic>
        <p:nvPicPr>
          <p:cNvPr id="14340" name="Picture 4" descr="C:\Users\Андрей\Desktop\нина работа\Нина\атестация девочки2\и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645024"/>
            <a:ext cx="4126991" cy="2911202"/>
          </a:xfrm>
          <a:prstGeom prst="rect">
            <a:avLst/>
          </a:prstGeom>
          <a:noFill/>
        </p:spPr>
      </p:pic>
      <p:pic>
        <p:nvPicPr>
          <p:cNvPr id="14341" name="Picture 5" descr="C:\Users\Андрей\Desktop\85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73016"/>
            <a:ext cx="4172100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\Desktop\IMG-61b475c57626e300ab7df8e772ccc3ff-V.jpg"/>
          <p:cNvPicPr>
            <a:picLocks noChangeAspect="1" noChangeArrowheads="1"/>
          </p:cNvPicPr>
          <p:nvPr/>
        </p:nvPicPr>
        <p:blipFill>
          <a:blip r:embed="rId2" cstate="print"/>
          <a:srcRect t="6442" r="1754" b="11105"/>
          <a:stretch>
            <a:fillRect/>
          </a:stretch>
        </p:blipFill>
        <p:spPr bwMode="auto">
          <a:xfrm>
            <a:off x="539552" y="620688"/>
            <a:ext cx="4032448" cy="5832648"/>
          </a:xfrm>
          <a:prstGeom prst="rect">
            <a:avLst/>
          </a:prstGeom>
          <a:noFill/>
        </p:spPr>
      </p:pic>
      <p:pic>
        <p:nvPicPr>
          <p:cNvPr id="3" name="Picture 3" descr="C:\Users\Татьяна\Desktop\IMG-51e5fef57bb65d37e0bc7643d2f34963-V.jpg"/>
          <p:cNvPicPr>
            <a:picLocks noChangeAspect="1" noChangeArrowheads="1"/>
          </p:cNvPicPr>
          <p:nvPr/>
        </p:nvPicPr>
        <p:blipFill>
          <a:blip r:embed="rId3" cstate="print"/>
          <a:srcRect t="3821" r="4263" b="15935"/>
          <a:stretch>
            <a:fillRect/>
          </a:stretch>
        </p:blipFill>
        <p:spPr bwMode="auto">
          <a:xfrm>
            <a:off x="4860032" y="692696"/>
            <a:ext cx="4007530" cy="5740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ндрей\Desktop\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090416" cy="5772912"/>
          </a:xfrm>
          <a:prstGeom prst="rect">
            <a:avLst/>
          </a:prstGeom>
          <a:noFill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407357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Андрей\Desktop\Рисунок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80728"/>
            <a:ext cx="3744416" cy="52905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486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Проведение открытых занятий, мастер –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Андрей\Desktop\Рисунок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4078224" cy="5760720"/>
          </a:xfrm>
          <a:prstGeom prst="rect">
            <a:avLst/>
          </a:prstGeom>
          <a:noFill/>
        </p:spPr>
      </p:pic>
      <p:pic>
        <p:nvPicPr>
          <p:cNvPr id="4" name="Picture 3" descr="C:\Users\Андрей\Desktop\Рисунок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3976782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620688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Экспертная деятельность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Андрей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3755136" cy="5303520"/>
          </a:xfrm>
          <a:prstGeom prst="rect">
            <a:avLst/>
          </a:prstGeom>
          <a:noFill/>
        </p:spPr>
      </p:pic>
      <p:pic>
        <p:nvPicPr>
          <p:cNvPr id="1027" name="Picture 3" descr="C:\Users\Андрей\Desktop\Рисунок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3748627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4694" y="3244334"/>
            <a:ext cx="3879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692696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Общественная активность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3554" name="Picture 2" descr="C:\Users\Андрей\Desktop\аап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484784"/>
            <a:ext cx="2808312" cy="3971051"/>
          </a:xfrm>
          <a:prstGeom prst="rect">
            <a:avLst/>
          </a:prstGeom>
          <a:noFill/>
        </p:spPr>
      </p:pic>
      <p:pic>
        <p:nvPicPr>
          <p:cNvPr id="23555" name="Picture 3" descr="C:\Users\Андрей\Desktop\рорл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426" y="1412777"/>
            <a:ext cx="2803074" cy="3960440"/>
          </a:xfrm>
          <a:prstGeom prst="rect">
            <a:avLst/>
          </a:prstGeom>
          <a:noFill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1" y="1444036"/>
            <a:ext cx="2880320" cy="407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352696" cy="57753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20688"/>
            <a:ext cx="4229967" cy="581157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Андрей\Desktop\789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20688"/>
            <a:ext cx="3980688" cy="5675376"/>
          </a:xfrm>
          <a:prstGeom prst="rect">
            <a:avLst/>
          </a:prstGeom>
          <a:noFill/>
        </p:spPr>
      </p:pic>
      <p:pic>
        <p:nvPicPr>
          <p:cNvPr id="5" name="Picture 2" descr="C:\Users\Андрей\Desktop\оашрпшапт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4139184" cy="5846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548681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с воспитанниками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3748695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1052736"/>
            <a:ext cx="3737295" cy="52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53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76470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деятельности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816424" cy="53790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68760"/>
            <a:ext cx="3818076" cy="539340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7667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Андрей\Desktop\Рисунок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4110905" cy="5805264"/>
          </a:xfrm>
          <a:prstGeom prst="rect">
            <a:avLst/>
          </a:prstGeom>
          <a:noFill/>
        </p:spPr>
      </p:pic>
      <p:pic>
        <p:nvPicPr>
          <p:cNvPr id="1027" name="Picture 3" descr="C:\Users\Андрей\Desktop\Рисунок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4015085" cy="5677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Рисунок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3797808" cy="5364480"/>
          </a:xfrm>
          <a:prstGeom prst="rect">
            <a:avLst/>
          </a:prstGeom>
          <a:noFill/>
        </p:spPr>
      </p:pic>
      <p:pic>
        <p:nvPicPr>
          <p:cNvPr id="1027" name="Picture 3" descr="C:\Users\Андрей\Desktop\Рисунок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64704"/>
            <a:ext cx="3803904" cy="5370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Desktop\Рисунок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3744416" cy="5283998"/>
          </a:xfrm>
          <a:prstGeom prst="rect">
            <a:avLst/>
          </a:prstGeom>
          <a:noFill/>
        </p:spPr>
      </p:pic>
      <p:pic>
        <p:nvPicPr>
          <p:cNvPr id="2051" name="Picture 3" descr="C:\Users\Андрей\Desktop\Рисунок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764704"/>
            <a:ext cx="3585968" cy="50641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5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 -неблагополучных семей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2530" name="Picture 2" descr="C:\Users\Андрей\Desktop\аппр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480816" cy="5029200"/>
          </a:xfrm>
          <a:prstGeom prst="rect">
            <a:avLst/>
          </a:prstGeom>
          <a:noFill/>
        </p:spPr>
      </p:pic>
      <p:pic>
        <p:nvPicPr>
          <p:cNvPr id="22531" name="Picture 3" descr="C:\Users\Андрей\Desktop\аролдж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444240" cy="497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дрей\Desktop\i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124744"/>
            <a:ext cx="3414698" cy="48245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404663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2" descr="C:\Users\Андрей\Desktop\нина работа\Нина\мои грамотыдля портфол\стимул нина\стимул\29734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072" y="1268760"/>
            <a:ext cx="3158001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Рисунок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672408" cy="5182503"/>
          </a:xfrm>
          <a:prstGeom prst="rect">
            <a:avLst/>
          </a:prstGeom>
          <a:noFill/>
        </p:spPr>
      </p:pic>
      <p:pic>
        <p:nvPicPr>
          <p:cNvPr id="3" name="Picture 2" descr="C:\Users\Андрей\Desktop\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3816424" cy="52941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ндрей\Desktop\нина работа\Нина\атестация девочки\надия\Рисунок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2577886" cy="3642666"/>
          </a:xfrm>
          <a:prstGeom prst="rect">
            <a:avLst/>
          </a:prstGeom>
          <a:noFill/>
        </p:spPr>
      </p:pic>
      <p:pic>
        <p:nvPicPr>
          <p:cNvPr id="3" name="Picture 2" descr="C:\Users\Андрей\Desktop\Рисунок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96752"/>
            <a:ext cx="2784044" cy="3816424"/>
          </a:xfrm>
          <a:prstGeom prst="rect">
            <a:avLst/>
          </a:prstGeom>
          <a:noFill/>
        </p:spPr>
      </p:pic>
      <p:pic>
        <p:nvPicPr>
          <p:cNvPr id="4098" name="Picture 2" descr="C:\Users\Андрей\Desktop\Рисунок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268760"/>
            <a:ext cx="3038382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дрей\Desktop\Рисунок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2502315" cy="3816424"/>
          </a:xfrm>
          <a:prstGeom prst="rect">
            <a:avLst/>
          </a:prstGeom>
          <a:noFill/>
        </p:spPr>
      </p:pic>
      <p:pic>
        <p:nvPicPr>
          <p:cNvPr id="4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772816"/>
            <a:ext cx="2808312" cy="3967665"/>
          </a:xfrm>
          <a:prstGeom prst="rect">
            <a:avLst/>
          </a:prstGeom>
          <a:noFill/>
        </p:spPr>
      </p:pic>
      <p:pic>
        <p:nvPicPr>
          <p:cNvPr id="5" name="Picture 2" descr="C:\Users\Андрей\Desktop\нина работа\Нина\мои грамотыдля портфол\стимул нина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628800"/>
            <a:ext cx="2736304" cy="40766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Андрей\Desktop\нина работа\Нина\мои грамотыдля портфол\стимул нина\275326К1.2.2019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76672"/>
            <a:ext cx="2448271" cy="3461722"/>
          </a:xfrm>
          <a:prstGeom prst="rect">
            <a:avLst/>
          </a:prstGeom>
          <a:noFill/>
        </p:spPr>
      </p:pic>
      <p:pic>
        <p:nvPicPr>
          <p:cNvPr id="12292" name="Picture 4" descr="C:\Users\Андрей\Desktop\нина работа\Нина\мои грамотыдля портфол\стимул нина\инна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2604" y="476672"/>
            <a:ext cx="2457871" cy="3456384"/>
          </a:xfrm>
          <a:prstGeom prst="rect">
            <a:avLst/>
          </a:prstGeom>
          <a:noFill/>
        </p:spPr>
      </p:pic>
      <p:pic>
        <p:nvPicPr>
          <p:cNvPr id="7" name="Picture 2" descr="C:\Users\Андрей\Desktop\нина работа\Нина\мои грамотыдля портфол\стимул нина\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005064"/>
            <a:ext cx="3707904" cy="2567724"/>
          </a:xfrm>
          <a:prstGeom prst="rect">
            <a:avLst/>
          </a:prstGeom>
          <a:noFill/>
        </p:spPr>
      </p:pic>
      <p:pic>
        <p:nvPicPr>
          <p:cNvPr id="8" name="Picture 3" descr="C:\Users\Андрей\Desktop\нина работа\Нина\мои грамотыдля портфол\стимул нина\инна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77072"/>
            <a:ext cx="3768690" cy="2664296"/>
          </a:xfrm>
          <a:prstGeom prst="rect">
            <a:avLst/>
          </a:prstGeom>
          <a:noFill/>
        </p:spPr>
      </p:pic>
      <p:pic>
        <p:nvPicPr>
          <p:cNvPr id="9" name="Picture 3" descr="C:\Users\Андрей\Desktop\нина работа\Нина\атестация девочки2\инна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60648"/>
            <a:ext cx="2580133" cy="3645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Татьяна\Desktop\IMG_0001.jpg"/>
          <p:cNvPicPr>
            <a:picLocks noChangeAspect="1" noChangeArrowheads="1"/>
          </p:cNvPicPr>
          <p:nvPr/>
        </p:nvPicPr>
        <p:blipFill>
          <a:blip r:embed="rId2" cstate="print"/>
          <a:srcRect l="3509"/>
          <a:stretch>
            <a:fillRect/>
          </a:stretch>
        </p:blipFill>
        <p:spPr bwMode="auto">
          <a:xfrm>
            <a:off x="179512" y="188641"/>
            <a:ext cx="2232248" cy="3271921"/>
          </a:xfrm>
          <a:prstGeom prst="rect">
            <a:avLst/>
          </a:prstGeom>
          <a:noFill/>
        </p:spPr>
      </p:pic>
      <p:pic>
        <p:nvPicPr>
          <p:cNvPr id="6" name="Picture 3" descr="C:\Users\Татьяна\Desktop\IMG_0002.jpg"/>
          <p:cNvPicPr>
            <a:picLocks noChangeAspect="1" noChangeArrowheads="1"/>
          </p:cNvPicPr>
          <p:nvPr/>
        </p:nvPicPr>
        <p:blipFill>
          <a:blip r:embed="rId3" cstate="print"/>
          <a:srcRect l="4380"/>
          <a:stretch>
            <a:fillRect/>
          </a:stretch>
        </p:blipFill>
        <p:spPr bwMode="auto">
          <a:xfrm>
            <a:off x="3419872" y="188640"/>
            <a:ext cx="2154137" cy="318620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60648"/>
            <a:ext cx="217069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Андрей\Desktop\атестация девочки\приказы\IMG_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7032"/>
            <a:ext cx="2055899" cy="2907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Андрей\Desktop\атестация девочки\приказы\Изображени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645024"/>
            <a:ext cx="2232248" cy="2997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Татьяна\Desktop\IMG-eede985f40fb6ebf9bfe4fb442a7ff04-V.jpg"/>
          <p:cNvPicPr>
            <a:picLocks noChangeAspect="1" noChangeArrowheads="1"/>
          </p:cNvPicPr>
          <p:nvPr/>
        </p:nvPicPr>
        <p:blipFill>
          <a:blip r:embed="rId7" cstate="print"/>
          <a:srcRect l="4762" t="1190" r="4762"/>
          <a:stretch>
            <a:fillRect/>
          </a:stretch>
        </p:blipFill>
        <p:spPr bwMode="auto">
          <a:xfrm>
            <a:off x="6444208" y="3501008"/>
            <a:ext cx="2160240" cy="3145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620688"/>
            <a:ext cx="4289509" cy="60526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764704"/>
            <a:ext cx="6192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1506" name="Picture 2" descr="C:\Users\Андрей\Desktop\лдж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645024"/>
            <a:ext cx="2092948" cy="3024336"/>
          </a:xfrm>
          <a:prstGeom prst="rect">
            <a:avLst/>
          </a:prstGeom>
          <a:noFill/>
        </p:spPr>
      </p:pic>
      <p:pic>
        <p:nvPicPr>
          <p:cNvPr id="21507" name="Picture 3" descr="C:\Users\Андрей\Desktop\таоллап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776"/>
            <a:ext cx="2304256" cy="3449911"/>
          </a:xfrm>
          <a:prstGeom prst="rect">
            <a:avLst/>
          </a:prstGeom>
          <a:noFill/>
        </p:spPr>
      </p:pic>
      <p:pic>
        <p:nvPicPr>
          <p:cNvPr id="5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907685"/>
            <a:ext cx="2088232" cy="2950315"/>
          </a:xfrm>
          <a:prstGeom prst="rect">
            <a:avLst/>
          </a:prstGeom>
          <a:noFill/>
        </p:spPr>
      </p:pic>
      <p:pic>
        <p:nvPicPr>
          <p:cNvPr id="2050" name="Picture 2" descr="C:\Users\Андрей\Desktop\уцкеп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84784"/>
            <a:ext cx="2223896" cy="3093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Андрей\Desktop\нина работа\Нина\мои грамотыдля портфол\стимул нина\стимул\719977К2.Б.2020.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16632"/>
            <a:ext cx="2137096" cy="3021738"/>
          </a:xfrm>
          <a:prstGeom prst="rect">
            <a:avLst/>
          </a:prstGeom>
          <a:noFill/>
        </p:spPr>
      </p:pic>
      <p:pic>
        <p:nvPicPr>
          <p:cNvPr id="4098" name="Picture 2" descr="C:\Users\Андрей\Desktop\нина работа\Нина\мои грамотыдля портфол\стимул нина\719976К1.Б.2020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7314" y="260649"/>
            <a:ext cx="2088006" cy="2952328"/>
          </a:xfrm>
          <a:prstGeom prst="rect">
            <a:avLst/>
          </a:prstGeom>
          <a:noFill/>
        </p:spPr>
      </p:pic>
      <p:pic>
        <p:nvPicPr>
          <p:cNvPr id="4099" name="Picture 3" descr="C:\Users\Андрей\Desktop\нина работа\Нина\мои грамотыдля портфол\стимул нина\совушка\357511К1.Б.2019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6632"/>
            <a:ext cx="2151475" cy="3042070"/>
          </a:xfrm>
          <a:prstGeom prst="rect">
            <a:avLst/>
          </a:prstGeom>
          <a:noFill/>
        </p:spPr>
      </p:pic>
      <p:pic>
        <p:nvPicPr>
          <p:cNvPr id="6" name="Picture 5" descr="C:\Users\Андрей\Desktop\нина работа\Нина\атестация девочки2\приказы\галя грам\Рисунок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284984"/>
            <a:ext cx="2376264" cy="3384376"/>
          </a:xfrm>
          <a:prstGeom prst="rect">
            <a:avLst/>
          </a:prstGeom>
          <a:noFill/>
        </p:spPr>
      </p:pic>
      <p:pic>
        <p:nvPicPr>
          <p:cNvPr id="4100" name="Picture 4" descr="C:\Users\Андрей\Desktop\вуанрол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356992"/>
            <a:ext cx="2243328" cy="3340608"/>
          </a:xfrm>
          <a:prstGeom prst="rect">
            <a:avLst/>
          </a:prstGeom>
          <a:noFill/>
        </p:spPr>
      </p:pic>
      <p:pic>
        <p:nvPicPr>
          <p:cNvPr id="8" name="Picture 2" descr="C:\Users\Андрей\Desktop\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356992"/>
            <a:ext cx="2232248" cy="3222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320480" cy="610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27725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764704"/>
            <a:ext cx="3943529" cy="557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06" y="764704"/>
            <a:ext cx="402265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052736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Наставничество </a:t>
            </a:r>
            <a:endParaRPr lang="ru-RU" dirty="0"/>
          </a:p>
        </p:txBody>
      </p:sp>
      <p:pic>
        <p:nvPicPr>
          <p:cNvPr id="3" name="Picture 4" descr="C:\Users\Татьяна\Desktop\2021_05_26\IMG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563213" cy="5112568"/>
          </a:xfrm>
          <a:prstGeom prst="rect">
            <a:avLst/>
          </a:prstGeom>
          <a:noFill/>
        </p:spPr>
      </p:pic>
      <p:pic>
        <p:nvPicPr>
          <p:cNvPr id="1028" name="Picture 4" descr="C:\Users\Андрей\Desktop\спр на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468624" cy="5163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3933150" cy="5517232"/>
          </a:xfrm>
          <a:prstGeom prst="rect">
            <a:avLst/>
          </a:prstGeom>
        </p:spPr>
      </p:pic>
      <p:pic>
        <p:nvPicPr>
          <p:cNvPr id="1026" name="Picture 2" descr="C:\Users\Андрей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3880050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</TotalTime>
  <Words>217</Words>
  <Application>Microsoft Office PowerPoint</Application>
  <PresentationFormat>Экран (4:3)</PresentationFormat>
  <Paragraphs>35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Georgia</vt:lpstr>
      <vt:lpstr>Lucida Sans Unicode</vt:lpstr>
      <vt:lpstr>Times New Roman</vt:lpstr>
      <vt:lpstr>Trebuchet MS</vt:lpstr>
      <vt:lpstr>Wingdings 2</vt:lpstr>
      <vt:lpstr>Городская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1</cp:lastModifiedBy>
  <cp:revision>128</cp:revision>
  <dcterms:created xsi:type="dcterms:W3CDTF">2021-10-17T16:25:26Z</dcterms:created>
  <dcterms:modified xsi:type="dcterms:W3CDTF">2021-11-10T10:40:09Z</dcterms:modified>
</cp:coreProperties>
</file>