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899592" y="1628800"/>
            <a:ext cx="7200800" cy="2889613"/>
            <a:chOff x="1115616" y="2955212"/>
            <a:chExt cx="7165477" cy="36061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6002" y="6100407"/>
              <a:ext cx="5084704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196752"/>
            <a:ext cx="5109770" cy="39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556792"/>
            <a:ext cx="5396830" cy="36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01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562291"/>
            <a:ext cx="5565563" cy="37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87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648" y="1628800"/>
            <a:ext cx="5976704" cy="39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09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55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69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945" y="1196752"/>
            <a:ext cx="5730367" cy="381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25144"/>
            <a:ext cx="6336704" cy="1368152"/>
          </a:xfrm>
        </p:spPr>
        <p:txBody>
          <a:bodyPr/>
          <a:lstStyle/>
          <a:p>
            <a:pPr algn="r"/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возрастных групп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ФК </a:t>
            </a:r>
            <a:b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Федотова Н.А.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7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84784"/>
            <a:ext cx="5472608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36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84784"/>
            <a:ext cx="5473050" cy="364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73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672" y="1628800"/>
            <a:ext cx="5616602" cy="37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87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2803267"/>
              </p:ext>
            </p:extLst>
          </p:nvPr>
        </p:nvGraphicFramePr>
        <p:xfrm>
          <a:off x="92075" y="92075"/>
          <a:ext cx="993775" cy="582613"/>
        </p:xfrm>
        <a:graphic>
          <a:graphicData uri="http://schemas.openxmlformats.org/presentationml/2006/ole">
            <p:oleObj spid="_x0000_s1028" name="Объект упаковщика для оболочки" showAsIcon="1" r:id="rId3" imgW="993960" imgH="582120" progId="Package">
              <p:embed/>
            </p:oleObj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628800"/>
            <a:ext cx="5824227" cy="350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48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556792"/>
            <a:ext cx="5653175" cy="37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9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556792"/>
            <a:ext cx="5616182" cy="37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12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484784"/>
            <a:ext cx="5341776" cy="35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54053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Объект упаковщика для оболочки</vt:lpstr>
      <vt:lpstr>Слайд 1</vt:lpstr>
      <vt:lpstr>Для всех возрастных групп  Подготовила инструктор по ФК  Федотова Н.А.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школу</dc:title>
  <dc:creator>Фокина Лидия Петровна</dc:creator>
  <cp:keywords>Шаблон презентации</cp:keywords>
  <cp:lastModifiedBy>1</cp:lastModifiedBy>
  <cp:revision>48</cp:revision>
  <dcterms:created xsi:type="dcterms:W3CDTF">2014-07-06T18:18:01Z</dcterms:created>
  <dcterms:modified xsi:type="dcterms:W3CDTF">2020-04-17T10:25:43Z</dcterms:modified>
</cp:coreProperties>
</file>