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181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69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5439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454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422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67698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89103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1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8438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501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12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6403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15673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495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1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47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239AC-5BE8-49D1-A143-454BADE27D87}" type="datetimeFigureOut">
              <a:rPr lang="ru-RU" smtClean="0"/>
              <a:t>13.05.2021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2B8D4AE0-C818-4E15-8793-2AAAEB3A55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684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07067" y="245660"/>
            <a:ext cx="7766936" cy="1719618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на  тему: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7067" y="2361063"/>
            <a:ext cx="7766936" cy="2786669"/>
          </a:xfrm>
        </p:spPr>
        <p:txBody>
          <a:bodyPr>
            <a:normAutofit fontScale="32500" lnSpcReduction="20000"/>
          </a:bodyPr>
          <a:lstStyle/>
          <a:p>
            <a:pPr marL="685800" algn="ctr">
              <a:lnSpc>
                <a:spcPct val="107000"/>
              </a:lnSpc>
            </a:pPr>
            <a:r>
              <a:rPr lang="ru-RU" sz="9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«Развитие речевой активности детей с ЗПРР дошкольного возраста,  посредством </a:t>
            </a:r>
            <a:r>
              <a:rPr lang="ru-RU" sz="9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9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-терапии»</a:t>
            </a:r>
            <a:endParaRPr lang="ru-RU" sz="9800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6000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-1"/>
            <a:ext cx="8596668" cy="3370997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№1 (2,5-4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Предложите малышу выложить  предметы или картинки из одной коробки  и  назвать те предметы, которые он уже знает. Отложите их в сторону. Незнакомые предметы назовите сами ( не больше двух- трёх предметов за одну игру).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Например: корабль, паровоз, вертолёт. Поиграйте некоторое время с новыми предметами, повторяя их название: «Дай мне паровоз», «Возьми корабль», «Поставь вертолёт на окно» и т. д. В конце игры спросите у малыша, поочерёдно указывая на эти предметы: «Что это?».  Когда ребёнок назовёт их, взрослый собирает все предметы вместе и даёт обобщающее понятие: «Это транспорт».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 можно проводить с муляжами, контурными изображениями, предметными картинками. В конце каждой игры давайте обобщающее понятие.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500"/>
          <a:stretch/>
        </p:blipFill>
        <p:spPr>
          <a:xfrm>
            <a:off x="3391993" y="3507474"/>
            <a:ext cx="3322706" cy="33505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36"/>
          <a:stretch/>
        </p:blipFill>
        <p:spPr>
          <a:xfrm>
            <a:off x="0" y="3507474"/>
            <a:ext cx="3248167" cy="33505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25" y="3507475"/>
            <a:ext cx="3167349" cy="335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64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23081"/>
            <a:ext cx="8596668" cy="2101755"/>
          </a:xfrm>
        </p:spPr>
        <p:txBody>
          <a:bodyPr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№2 ( 3-5 лет) !!!!!!!!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Ребёнок беспорядочно выкладывает предметы из трёх коробок, называя уже знакомые ему предметы. Попросите его положить в одну коробку только то чем пользуется человек, в другую то, что растёт, в третью –животных. Предложите ребёнку самостоятельно повторить это и проверьте выполненную работу.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05"/>
          <a:stretch/>
        </p:blipFill>
        <p:spPr>
          <a:xfrm>
            <a:off x="0" y="2811439"/>
            <a:ext cx="3167349" cy="4046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3" t="-199" r="1723" b="21340"/>
          <a:stretch/>
        </p:blipFill>
        <p:spPr>
          <a:xfrm>
            <a:off x="3250442" y="2821674"/>
            <a:ext cx="3167349" cy="404656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90"/>
          <a:stretch/>
        </p:blipFill>
        <p:spPr>
          <a:xfrm>
            <a:off x="6500884" y="2821674"/>
            <a:ext cx="3167349" cy="402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3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45660"/>
            <a:ext cx="8596668" cy="2852382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№3 « Семья» (2,5-4лет)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Муляжи животных одной группы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Попросите ребёнка взять из коробки муляжи животных и назвать их. Взрослый повторяет за ребёнком или уточняет: папа-бык, мама- корова, детёныш- телёнок. Играем в игру, где взрослый, рассказывая историю, часто повторяет названия членов семьи. Например:  Папа-бык пошёл к воде, а мама-корова кормит своего детёныша-телёнка и т.д. В конце игры спросите у ребёнка: «Как мы называем детёныша в этой семье?,  маму?, папу? 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4753"/>
          <a:stretch/>
        </p:blipFill>
        <p:spPr>
          <a:xfrm>
            <a:off x="-961" y="3098042"/>
            <a:ext cx="3457993" cy="375995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65"/>
          <a:stretch/>
        </p:blipFill>
        <p:spPr>
          <a:xfrm>
            <a:off x="3791070" y="3098042"/>
            <a:ext cx="3167349" cy="375995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940"/>
          <a:stretch/>
        </p:blipFill>
        <p:spPr>
          <a:xfrm>
            <a:off x="7297567" y="3098042"/>
            <a:ext cx="3167349" cy="3759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07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4504" y="0"/>
            <a:ext cx="8596668" cy="2579427"/>
          </a:xfrm>
        </p:spPr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№4 «Серия карточек»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карточки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 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Разложите перед ребёнком серию карточек, например, представляющими развитие плода: зёрнышко, росток, молодое растение, цветущее, плодоносящее. Объясните ребёнку порядок появления плода, выкладывая карточки в правильный ряд. Потом перемешайте карточки и попросите ребёнка разложить карточки самостоятельно. В конце игры проверьте правильность выполненной работы. 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838" y="2603310"/>
            <a:ext cx="3167349" cy="425469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755" y="2579427"/>
            <a:ext cx="3167349" cy="4254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40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91070"/>
            <a:ext cx="8596668" cy="3725838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на развитие фонематического восприятия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три коробки, предметные картинки.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Научить ребёнка слышать заданный звук в слове, определять место звука в слове.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№1: «Общий звук»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Достаём из коробки предметы и просим ребёнка назвать их. Например: слон, собака, сумка. Повторите эти названия несколько раз, выделяя звук «с» в начале слова. Помогите ребёнку понять, какой звук общий для этих слов и где он слышатся. Упражнение повторите с другой группой картинок, в которой общий звук слышатся в середине, в конце слова.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97" y="3527946"/>
            <a:ext cx="3167349" cy="3330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2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915236"/>
          </a:xfrm>
        </p:spPr>
        <p:txBody>
          <a:bodyPr>
            <a:noAutofit/>
          </a:bodyPr>
          <a:lstStyle/>
          <a:p>
            <a:pPr marL="228600"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№2 « Звуковой паровозик»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предметные картинки, паровоз.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Карточки, например, со звуком к в начале, середине, конце слова вынимаются  из коробки и перемешиваются.  Ребёнок должен разложить их по вагонам. В первый вагон – со звуком в начале слова, во второй – со звуком в середине, в третий – со звуком в конце.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49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95535"/>
            <a:ext cx="8596668" cy="1910686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№3 « Цепочка слов»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коробка с отделениями, в каждом из которых лежат предметные картинки, начинающиеся на один звук.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Ребёнок выкладывает предметы в таком порядке, чтобы последующее слово начиналось со звука, на который заканчивается предыдущее. Например: дуб-бант- автобус-самолёт- танк и т. д.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0240" y="2006221"/>
            <a:ext cx="3167349" cy="485177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6221"/>
            <a:ext cx="3167349" cy="48176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529" y="2006221"/>
            <a:ext cx="3167349" cy="485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3889612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800" b="1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Шершавыве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буквы». (3-4 лет)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упражнения: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Утончение тактильного чувства. Изучение алфавита через тактильные ощущения. Подготовка к письму, соотнесение звука и его символа-буквы.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табличках из толстого картона или на дощечках наклеены шершавые буквы из песчаной или бархатной бумаги. Шрифт письменный. Фон табличек голубой или красный, в зависимости от того, какому звуку (гласному или согласному) соответствует буква. В отдельных коробках сложены заглавные буквы и прописные.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Ребенок ставит перед собой коробку с шершавыми буквами и вынимает из нее одну из табличек. Например, табличку с буквой “а”. Учитель показывает ему, как можно двумя пальцами (средним и указательным) обвести букву, будто написать ее. Ребенок повторяет это движение и в конце обведения называет букву. Он может повторить движение руки в воздухе, чтобы лучше запечатлеть очертание конкретной буквы.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86" y="3657600"/>
            <a:ext cx="3526207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982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09181"/>
            <a:ext cx="8596668" cy="3248167"/>
          </a:xfrm>
        </p:spPr>
        <p:txBody>
          <a:bodyPr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Письмо на манке (4-5 лет)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Подготовка к письму. Утончение мелкой моторики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Набор табличек с шершавыми буквами. Плоский поднос с насыпанной на него манной крупой, тонкая палочка или деревянная спица.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1. Ребенок ставит перед собой поднос с материалом. Он начинает работу с обведения двумя пальцами шершавой буквы на дощечке. Затем он делает этими пальцами то же движение, только на подносе с манкой. Сквозь манку проглянет изображение буквы. Его можно повторить еще и еще раз, встряхивая манку после каждого написания. 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То же самое упражнение можно проделать с помощью палочки, обведя ею сначала шершавую букву, а потом проведя очертания буквы по манке</a:t>
            </a:r>
            <a: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18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24"/>
          <a:stretch/>
        </p:blipFill>
        <p:spPr>
          <a:xfrm>
            <a:off x="159198" y="3480179"/>
            <a:ext cx="3167349" cy="337782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43"/>
          <a:stretch/>
        </p:blipFill>
        <p:spPr>
          <a:xfrm>
            <a:off x="3565346" y="3480179"/>
            <a:ext cx="3167349" cy="33778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543"/>
          <a:stretch/>
        </p:blipFill>
        <p:spPr>
          <a:xfrm>
            <a:off x="6971495" y="3480179"/>
            <a:ext cx="3167349" cy="33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44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228600" algn="ctr">
              <a:spcAft>
                <a:spcPts val="0"/>
              </a:spcAft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Заключение.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заключении хотелось бы отметить следующее: когда ребёнок  занимается по системе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него появляются новые навыки и умения. Но кроме этого, ребенок постепенно приобретает чувство независимости и уверенности. Как считают специалисты, метод </a:t>
            </a:r>
            <a:r>
              <a:rPr lang="ru-RU" sz="22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развивает в ребенке естественную любовь к учению, интерес к получению новой информации в том объеме, который он готов усвоить. Ему нет необходимости делать то, к чему он еще не готов. А это позволяет ребёнку избежать перегрузок и не потерять интерес к учебе в будущем.</a:t>
            </a:r>
            <a: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497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858000"/>
          </a:xfrm>
        </p:spPr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Вступление. Теоретическая часть</a:t>
            </a:r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Развитие речи дошкольника по системе Марии </a:t>
            </a:r>
            <a:r>
              <a:rPr lang="ru-RU" sz="2800" b="1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успешного обучения ребенка в школе важна последовательная, систематичная работа над всеми психическими функциями задолго до его поступления в школу. Некоторые методики раннего развития предполагают занятия детей, начиная с младенчества. К таковым относится методика Марии </a:t>
            </a:r>
            <a:r>
              <a:rPr lang="ru-RU" sz="28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основной идеей которой является фраза ребенка, обращенная к взрослому: «Помоги мне сделать это самому!». В своем мастер-классе я представлю игры и упражнения  на развития речи по системе </a:t>
            </a:r>
            <a:r>
              <a:rPr lang="ru-RU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8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 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дошкольном периоде.</a:t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145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150125"/>
            <a:ext cx="8596668" cy="6707875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Немного из истории.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Изначально методика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М.Монтессори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была направлена на обучение детей с отклонениями в развитии. Поскольку многие дети плохо говорили,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разработала систему упражнений, которые развивали речь благодаря тренировке мелкой моторики пальцев. Из-за того что дети с задержкой развития плохо понимали разъяснения учителей, были придуманы игры и пособия, с помощью которых ученики этой необычной школы могли изучать окружающий мир на основании собственного опыта. Спустя некоторое время оказалось, что умственно отсталые дети научились читать, писать и считать раньше своих нормально развитых сверстников из обычной школы.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Сегодня метод Марии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один из самых распространенных в мире, получивший колоссальное признание.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1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858000"/>
          </a:xfrm>
        </p:spPr>
        <p:txBody>
          <a:bodyPr>
            <a:no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Педагогика  Марии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основана на природном любопытстве детей. Давно известна потребность ребёнка в освоении окружающей действительности с помощью всех данных природой органов чувств. Поэтому согласно системе 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обучение и развитие детей происходит через собственные действия. Именно поэтому процесс самостоятельного выполнения вызывает у ребёнка чувство удовлетворения и интерес.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Главная идея методики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Ребёнок учится легко, не замечая, что учится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основе методики Марии </a:t>
            </a:r>
            <a:r>
              <a:rPr lang="ru-RU" sz="2000" dirty="0" err="1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Монтессори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лежит: развитие индивидуальных способностей личности и его самостоятельности в процессе освоения различных умений и навыков посредством специально разработанного и предложенного дидактического </a:t>
            </a:r>
            <a:r>
              <a:rPr 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материала.</a:t>
            </a:r>
            <a: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предложенный материал преследует 2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цели: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Прямая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цель- самостоятельная цель ребёнка.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Косвенная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 – усвоение необходимых способов для развития координации движений, концентрации внимания, развития речи.</a:t>
            </a:r>
            <a: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Данная методика позволяет достичь более высокого развития всех психических процессов, расширить и организовать опыт ребёнка.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31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0"/>
            <a:ext cx="8596668" cy="6858000"/>
          </a:xfrm>
        </p:spPr>
        <p:txBody>
          <a:bodyPr>
            <a:normAutofit/>
          </a:bodyPr>
          <a:lstStyle/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Практическая часть.</a:t>
            </a:r>
            <a: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на развитие мелкой моторики.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Развитие мелкой моторики,  координации движений, концентрации внимания, речи.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№1 «Разноцветные прищепки» (2-5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разноцветные прищепки, картон разделённый на цветные сектора.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616" y="2688609"/>
            <a:ext cx="3957850" cy="416939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69" y="2688609"/>
            <a:ext cx="3826458" cy="416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33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731" y="0"/>
            <a:ext cx="8596668" cy="256577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№2 « Разноцветные капли» (2-5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поднос с формой для заморозки воды (сверху отмечены три крестика: красного, синего, жёлтого цветов), пузырьки с разноцветной водой, пипетки для каждого пузырька, губка.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Педагог ставит поднос перед ребёнком. Ребёнок должен переносить  воду из разных пузырьков в ячейки формы с помощью пипеток. Ячейки постепенно наполняются водой в соответствии с их цветом. Затем с помощью этих же пипеток вода вновь переносится  в пузырьки. 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65779"/>
            <a:ext cx="4113447" cy="429222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065" y="2565778"/>
            <a:ext cx="4298334" cy="4292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4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04717"/>
            <a:ext cx="8596668" cy="2074459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Упражнение: №3 «Перекладывание бус пинцетом» (2-5 лет)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поднос с формой для бус (с ячейками), пинцет, чашка с бусинами.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Описание:</a:t>
            </a: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Ребёнок пинцетом захватывает бусину из чашки и переносит её в ячейку формы. Когда форма окажется заполненной, бусины с помощью пинцета перекладываются обратно в чашку.</a:t>
            </a:r>
            <a:b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138"/>
            <a:ext cx="4586990" cy="4781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50" y="2076138"/>
            <a:ext cx="4916773" cy="4781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96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Упражнение №4 «Пальчиковые шаги»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 силуэты овощей, фруктов или других предметов.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80"/>
          <a:stretch/>
        </p:blipFill>
        <p:spPr>
          <a:xfrm>
            <a:off x="5420279" y="1733266"/>
            <a:ext cx="4337870" cy="41762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09"/>
          <a:stretch/>
        </p:blipFill>
        <p:spPr>
          <a:xfrm>
            <a:off x="873457" y="3329295"/>
            <a:ext cx="4421874" cy="35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1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1983475"/>
          </a:xfrm>
        </p:spPr>
        <p:txBody>
          <a:bodyPr>
            <a:normAutofit fontScale="90000"/>
          </a:bodyPr>
          <a:lstStyle/>
          <a:p>
            <a:pPr marL="342900" lvl="0" indent="-342900" algn="ctr">
              <a:spcAft>
                <a:spcPts val="0"/>
              </a:spcAft>
            </a:pP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Упражнения на расширение словарного запаса (введение новых слов, обобщение, классификация)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Материал: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Три коробочки или корзинки;  игрушки или  муляжами фруктов, овощей, животных, вырезанные из картона фигурки животных, растений и т. д.  или же предметные картинки по обобщающим понятиям.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Расширение словарного запаса, классификация, обобщение.</a:t>
            </a:r>
            <a:br>
              <a:rPr lang="ru-RU" sz="2200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93325"/>
            <a:ext cx="3164098" cy="3964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619" y="2893325"/>
            <a:ext cx="3164098" cy="39646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3253" y="2893325"/>
            <a:ext cx="3164098" cy="395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0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153</TotalTime>
  <Words>193</Words>
  <Application>Microsoft Office PowerPoint</Application>
  <PresentationFormat>Широкоэкранный</PresentationFormat>
  <Paragraphs>21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5" baseType="lpstr">
      <vt:lpstr>Arial</vt:lpstr>
      <vt:lpstr>Calibri</vt:lpstr>
      <vt:lpstr>Times New Roman</vt:lpstr>
      <vt:lpstr>Trebuchet MS</vt:lpstr>
      <vt:lpstr>Wingdings 3</vt:lpstr>
      <vt:lpstr>Грань</vt:lpstr>
      <vt:lpstr>Презентация на  тему:</vt:lpstr>
      <vt:lpstr>Вступление. Теоретическая часть. Развитие речи дошкольника по системе Марии Монтессори  Для успешного обучения ребенка в школе важна последовательная, систематичная работа над всеми психическими функциями задолго до его поступления в школу. Некоторые методики раннего развития предполагают занятия детей, начиная с младенчества. К таковым относится методика Марии Монтессори, основной идеей которой является фраза ребенка, обращенная к взрослому: «Помоги мне сделать это самому!». В своем мастер-классе я представлю игры и упражнения  на развития речи по системе Монтессори  в дошкольном периоде.   </vt:lpstr>
      <vt:lpstr>Немного из истории.   Изначально методика М.Монтессори была направлена на обучение детей с отклонениями в развитии. Поскольку многие дети плохо говорили, Монтессори разработала систему упражнений, которые развивали речь благодаря тренировке мелкой моторики пальцев. Из-за того что дети с задержкой развития плохо понимали разъяснения учителей, были придуманы игры и пособия, с помощью которых ученики этой необычной школы могли изучать окружающий мир на основании собственного опыта. Спустя некоторое время оказалось, что умственно отсталые дети научились читать, писать и считать раньше своих нормально развитых сверстников из обычной школы. Сегодня метод Марии Монтессори – один из самых распространенных в мире, получивший колоссальное признание. </vt:lpstr>
      <vt:lpstr>Педагогика  Марии Монтессори основана на природном любопытстве детей. Давно известна потребность ребёнка в освоении окружающей действительности с помощью всех данных природой органов чувств. Поэтому согласно системе  Монтессори обучение и развитие детей происходит через собственные действия. Именно поэтому процесс самостоятельного выполнения вызывает у ребёнка чувство удовлетворения и интерес.   Главная идея методики Монтессори: Ребёнок учится легко, не замечая, что учится!  В основе методики Марии Монтессори лежит: развитие индивидуальных способностей личности и его самостоятельности в процессе освоения различных умений и навыков посредством специально разработанного и предложенного дидактического материала.                Каждый предложенный материал преследует 2 цели: Прямая цель- самостоятельная цель ребёнка.                          Косвенная цель – усвоение необходимых способов для развития координации движений, концентрации внимания, развития речи. Данная методика позволяет достичь более высокого развития всех психических процессов, расширить и организовать опыт ребёнка. </vt:lpstr>
      <vt:lpstr>Практическая часть.   Упражнения на развитие мелкой моторики. Цель: Развитие мелкой моторики,  координации движений, концентрации внимания, речи.  Упражнение №1 «Разноцветные прищепки» (2-5 лет) Материал: разноцветные прищепки, картон разделённый на цветные сектора.    </vt:lpstr>
      <vt:lpstr>Упражнение №2 « Разноцветные капли» (2-5 лет) Материал: поднос с формой для заморозки воды (сверху отмечены три крестика: красного, синего, жёлтого цветов), пузырьки с разноцветной водой, пипетки для каждого пузырька, губка.  Описание: Педагог ставит поднос перед ребёнком. Ребёнок должен переносить  воду из разных пузырьков в ячейки формы с помощью пипеток. Ячейки постепенно наполняются водой в соответствии с их цветом. Затем с помощью этих же пипеток вода вновь переносится  в пузырьки.    </vt:lpstr>
      <vt:lpstr>Упражнение: №3 «Перекладывание бус пинцетом» (2-5 лет) Материал: поднос с формой для бус (с ячейками), пинцет, чашка с бусинами. Описание: Ребёнок пинцетом захватывает бусину из чашки и переносит её в ячейку формы. Когда форма окажется заполненной, бусины с помощью пинцета перекладываются обратно в чашку.   </vt:lpstr>
      <vt:lpstr>Упражнение №4 «Пальчиковые шаги» Материал: силуэты овощей, фруктов или других предметов.     </vt:lpstr>
      <vt:lpstr>Упражнения на расширение словарного запаса (введение новых слов, обобщение, классификация) Материал: Три коробочки или корзинки;  игрушки или  муляжами фруктов, овощей, животных, вырезанные из картона фигурки животных, растений и т. д.  или же предметные картинки по обобщающим понятиям. Цель: Расширение словарного запаса, классификация, обобщение.   </vt:lpstr>
      <vt:lpstr>Упражнение №1 (2,5-4 лет) Описание: Предложите малышу выложить  предметы или картинки из одной коробки  и  назвать те предметы, которые он уже знает. Отложите их в сторону. Незнакомые предметы назовите сами ( не больше двух- трёх предметов за одну игру). Например: корабль, паровоз, вертолёт. Поиграйте некоторое время с новыми предметами, повторяя их название: «Дай мне паровоз», «Возьми корабль», «Поставь вертолёт на окно» и т. д. В конце игры спросите у малыша, поочерёдно указывая на эти предметы: «Что это?».  Когда ребёнок назовёт их, взрослый собирает все предметы вместе и даёт обобщающее понятие: «Это транспорт». Игру можно проводить с муляжами, контурными изображениями, предметными картинками. В конце каждой игры давайте обобщающее понятие.   </vt:lpstr>
      <vt:lpstr>Упражнение №2 ( 3-5 лет) !!!!!!!! Описание: Ребёнок беспорядочно выкладывает предметы из трёх коробок, называя уже знакомые ему предметы. Попросите его положить в одну коробку только то чем пользуется человек, в другую то, что растёт, в третью –животных. Предложите ребёнку самостоятельно повторить это и проверьте выполненную работу.   </vt:lpstr>
      <vt:lpstr>Упражнение №3 « Семья» (2,5-4лет) Материал: Муляжи животных одной группы Описание: Попросите ребёнка взять из коробки муляжи животных и назвать их. Взрослый повторяет за ребёнком или уточняет: папа-бык, мама- корова, детёныш- телёнок. Играем в игру, где взрослый, рассказывая историю, часто повторяет названия членов семьи. Например:  Папа-бык пошёл к воде, а мама-корова кормит своего детёныша-телёнка и т.д. В конце игры спросите у ребёнка: «Как мы называем детёныша в этой семье?,  маму?, папу?    </vt:lpstr>
      <vt:lpstr>Упражнение №4 «Серия карточек» Материал: карточки Описание: Разложите перед ребёнком серию карточек, например, представляющими развитие плода: зёрнышко, росток, молодое растение, цветущее, плодоносящее. Объясните ребёнку порядок появления плода, выкладывая карточки в правильный ряд. Потом перемешайте карточки и попросите ребёнка разложить карточки самостоятельно. В конце игры проверьте правильность выполненной работы.    </vt:lpstr>
      <vt:lpstr>Упражнения на развитие фонематического восприятия Материал: три коробки, предметные картинки. Цель: Научить ребёнка слышать заданный звук в слове, определять место звука в слове.   Упражнение №1: «Общий звук» Описание: Достаём из коробки предметы и просим ребёнка назвать их. Например: слон, собака, сумка. Повторите эти названия несколько раз, выделяя звук «с» в начале слова. Помогите ребёнку понять, какой звук общий для этих слов и где он слышатся. Упражнение повторите с другой группой картинок, в которой общий звук слышатся в середине, в конце слова. </vt:lpstr>
      <vt:lpstr>Упражнение №2 « Звуковой паровозик» Материал: предметные картинки, паровоз. Описание: Карточки, например, со звуком к в начале, середине, конце слова вынимаются  из коробки и перемешиваются.  Ребёнок должен разложить их по вагонам. В первый вагон – со звуком в начале слова, во второй – со звуком в середине, в третий – со звуком в конце.   </vt:lpstr>
      <vt:lpstr>Упражнение №3 « Цепочка слов» Материал: коробка с отделениями, в каждом из которых лежат предметные картинки, начинающиеся на один звук. Описание: Ребёнок выкладывает предметы в таком порядке, чтобы последующее слово начиналось со звука, на который заканчивается предыдущее. Например: дуб-бант- автобус-самолёт- танк и т. д.   </vt:lpstr>
      <vt:lpstr>«Шершавыве буквы». (3-4 лет)   Цель упражнения: Утончение тактильного чувства. Изучение алфавита через тактильные ощущения. Подготовка к письму, соотнесение звука и его символа-буквы. Материал: На табличках из толстого картона или на дощечках наклеены шершавые буквы из песчаной или бархатной бумаги. Шрифт письменный. Фон табличек голубой или красный, в зависимости от того, какому звуку (гласному или согласному) соответствует буква. В отдельных коробках сложены заглавные буквы и прописные. Описание: Ребенок ставит перед собой коробку с шершавыми буквами и вынимает из нее одну из табличек. Например, табличку с буквой “а”. Учитель показывает ему, как можно двумя пальцами (средним и указательным) обвести букву, будто написать ее. Ребенок повторяет это движение и в конце обведения называет букву. Он может повторить движение руки в воздухе, чтобы лучше запечатлеть очертание конкретной буквы. </vt:lpstr>
      <vt:lpstr>Письмо на манке (4-5 лет) Цель: Подготовка к письму. Утончение мелкой моторики Материал: Набор табличек с шершавыми буквами. Плоский поднос с насыпанной на него манной крупой, тонкая палочка или деревянная спица. Описание: 1. Ребенок ставит перед собой поднос с материалом. Он начинает работу с обведения двумя пальцами шершавой буквы на дощечке. Затем он делает этими пальцами то же движение, только на подносе с манкой. Сквозь манку проглянет изображение буквы. Его можно повторить еще и еще раз, встряхивая манку после каждого написания.  2. То же самое упражнение можно проделать с помощью палочки, обведя ею сначала шершавую букву, а потом проведя очертания буквы по манке. </vt:lpstr>
      <vt:lpstr>Заключение. В заключении хотелось бы отметить следующее: когда ребёнок  занимается по системе Монтессори, у него появляются новые навыки и умения. Но кроме этого, ребенок постепенно приобретает чувство независимости и уверенности. Как считают специалисты, метод Монтессори развивает в ребенке естественную любовь к учению, интерес к получению новой информации в том объеме, который он готов усвоить. Ему нет необходимости делать то, к чему он еще не готов. А это позволяет ребёнку избежать перегрузок и не потерять интерес к учебе в будущем.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 тему</dc:title>
  <dc:creator>Д</dc:creator>
  <cp:lastModifiedBy>Д</cp:lastModifiedBy>
  <cp:revision>29</cp:revision>
  <dcterms:created xsi:type="dcterms:W3CDTF">2021-04-15T07:32:10Z</dcterms:created>
  <dcterms:modified xsi:type="dcterms:W3CDTF">2021-05-13T17:02:07Z</dcterms:modified>
</cp:coreProperties>
</file>