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5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7808" y="62068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ФЭМП</a:t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«Где спрятались игрушки»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3" y="5949280"/>
            <a:ext cx="6302195" cy="75312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Подготовила: </a:t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Бобудаева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 И.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88640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МДОУ «Детский сад №93»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02.fotocdn.net/s115/79fbdaf15cdeafa2/public_pin_l/26006758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917" y="2132856"/>
            <a:ext cx="6682030" cy="375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5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4293096"/>
            <a:ext cx="4118992" cy="1143000"/>
          </a:xfrm>
        </p:spPr>
        <p:txBody>
          <a:bodyPr>
            <a:normAutofit fontScale="90000"/>
          </a:bodyPr>
          <a:lstStyle/>
          <a:p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это?</a:t>
            </a:r>
            <a:b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она мычит?</a:t>
            </a:r>
            <a:b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корова?</a:t>
            </a:r>
            <a:endParaRPr lang="ru-RU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s://fsd.kopilkaurokov.ru/up/html/2019/03/21/k_5c936d58e7d05/504071_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268760"/>
            <a:ext cx="5613297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6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5301208"/>
            <a:ext cx="8928992" cy="108012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Программное содержание: </a:t>
            </a:r>
            <a:b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умение слышать и называть пространственные предлоги и наречия, соотносить их с местом расположения конкретного предмета (в, на, под, здесь, там, тут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оспитывать </a:t>
            </a:r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интерес к занятию, трудолюбие, аккуратность, доброжелательное отношение к своим товарищам, взаимопомощь.</a:t>
            </a:r>
          </a:p>
        </p:txBody>
      </p:sp>
    </p:spTree>
    <p:extLst>
      <p:ext uri="{BB962C8B-B14F-4D97-AF65-F5344CB8AC3E}">
        <p14:creationId xmlns:p14="http://schemas.microsoft.com/office/powerpoint/2010/main" val="379911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104" y="90872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Игровое упражнение </a:t>
            </a:r>
            <a:b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«Где спрятались игрушки».</a:t>
            </a:r>
            <a:endParaRPr lang="ru-RU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132856"/>
            <a:ext cx="87129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Перед началом занятия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 прячет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игрушки в группе: собаку в домик, петушка на «заборчик», курочку под ведёрко, корову, кошку и мышку в разных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местах группы.</a:t>
            </a:r>
            <a:endParaRPr lang="ru-RU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353666"/>
            <a:ext cx="4320480" cy="1296144"/>
          </a:xfrm>
        </p:spPr>
        <p:txBody>
          <a:bodyPr>
            <a:noAutofit/>
          </a:bodyPr>
          <a:lstStyle/>
          <a:p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это?  </a:t>
            </a:r>
            <a:b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она лает?</a:t>
            </a:r>
            <a:b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собачка?</a:t>
            </a:r>
            <a:b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2050" name="Picture 2" descr="https://winx-fan.ru/wp-content/uploads/domashnie-zhivotnye-kartinki-karandashom_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80728"/>
            <a:ext cx="4346848" cy="5651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2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04" y="4653136"/>
            <a:ext cx="3545659" cy="1143000"/>
          </a:xfrm>
        </p:spPr>
        <p:txBody>
          <a:bodyPr>
            <a:normAutofit fontScale="90000"/>
          </a:bodyPr>
          <a:lstStyle/>
          <a:p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это?</a:t>
            </a:r>
            <a:b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она мяукает?</a:t>
            </a:r>
            <a:b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кошка?</a:t>
            </a:r>
            <a:endParaRPr lang="ru-RU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s://cdn2.static1-sima-land.com/items/1158528/0/700-n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1268760"/>
            <a:ext cx="6031405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6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4581128"/>
            <a:ext cx="4640972" cy="1069051"/>
          </a:xfrm>
        </p:spPr>
        <p:txBody>
          <a:bodyPr>
            <a:normAutofit fontScale="90000"/>
          </a:bodyPr>
          <a:lstStyle/>
          <a:p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это?</a:t>
            </a:r>
            <a:b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он кричит?</a:t>
            </a:r>
            <a:b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петушок?</a:t>
            </a: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avatars.mds.yandex.net/get-pdb/2975558/404779a9-3cc6-426a-9b0e-c0f00a533c5f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052736"/>
            <a:ext cx="4824536" cy="562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1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16832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Петя, Петя – петушок (наклоны головы вправо — влево)</a:t>
            </a: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Целый день учил стишок, (наклоны головы вперед – назад)</a:t>
            </a: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запомнил он строку (на каждый слог ударять руками по бедрам)</a:t>
            </a: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Лишь одну- «Ку-ка-ре-ку!»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6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56992"/>
            <a:ext cx="4651234" cy="1143000"/>
          </a:xfrm>
        </p:spPr>
        <p:txBody>
          <a:bodyPr>
            <a:normAutofit fontScale="90000"/>
          </a:bodyPr>
          <a:lstStyle/>
          <a:p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это?</a:t>
            </a:r>
            <a:b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она кричит?</a:t>
            </a:r>
            <a:b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курочка?</a:t>
            </a:r>
            <a:endParaRPr lang="ru-RU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s://fs01.vseosvita.ua/01000dx3-69c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0"/>
          <a:stretch/>
        </p:blipFill>
        <p:spPr bwMode="auto">
          <a:xfrm>
            <a:off x="5046770" y="1556792"/>
            <a:ext cx="4094239" cy="4880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22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293096"/>
            <a:ext cx="4104456" cy="1143000"/>
          </a:xfrm>
        </p:spPr>
        <p:txBody>
          <a:bodyPr>
            <a:normAutofit fontScale="90000"/>
          </a:bodyPr>
          <a:lstStyle/>
          <a:p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это?</a:t>
            </a:r>
            <a:b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она пищит?</a:t>
            </a:r>
            <a:b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мышка?</a:t>
            </a:r>
            <a:endParaRPr lang="ru-RU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www.chitalnya.ru/upload3/608/224a1070531f68821a4780c2b529ea7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4" t="66870" r="31649"/>
          <a:stretch/>
        </p:blipFill>
        <p:spPr bwMode="auto">
          <a:xfrm>
            <a:off x="4283968" y="1412776"/>
            <a:ext cx="5172692" cy="513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7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108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ФЭМП «Где спрятались игрушки»</vt:lpstr>
      <vt:lpstr>Программное содержание:  - развивать умение слышать и называть пространственные предлоги и наречия, соотносить их с местом расположения конкретного предмета (в, на, под, здесь, там, тут); - воспитывать интерес к занятию, трудолюбие, аккуратность, доброжелательное отношение к своим товарищам, взаимопомощь.</vt:lpstr>
      <vt:lpstr>Игровое упражнение  «Где спрятались игрушки».</vt:lpstr>
      <vt:lpstr>Кто это?    Как она лает?  Где собачка?  </vt:lpstr>
      <vt:lpstr>Кто это?  Как она мяукает?  Где кошка?</vt:lpstr>
      <vt:lpstr>Кто это?   Как он кричит?   Где петушок? </vt:lpstr>
      <vt:lpstr>ФИЗКУЛЬТМИНУТКА</vt:lpstr>
      <vt:lpstr>Кто это?   Как она кричит?   Где курочка?</vt:lpstr>
      <vt:lpstr>Кто это?  Как она пищит?  Где мышка?</vt:lpstr>
      <vt:lpstr>Кто это?  Как она мычит?  Где корова?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ФЭМП «Где спрятались игрушки»</dc:title>
  <dc:creator>ПК</dc:creator>
  <cp:lastModifiedBy>ПК</cp:lastModifiedBy>
  <cp:revision>15</cp:revision>
  <dcterms:created xsi:type="dcterms:W3CDTF">2020-04-26T15:18:45Z</dcterms:created>
  <dcterms:modified xsi:type="dcterms:W3CDTF">2020-04-26T16:39:40Z</dcterms:modified>
</cp:coreProperties>
</file>