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2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230313" cy="4151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784976" cy="108011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«ГОВОРИМ </a:t>
            </a:r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КРАСИВО С </a:t>
            </a:r>
            <a: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МАМОЙ»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157192"/>
            <a:ext cx="5256584" cy="144016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читель – логопед 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Ерошкина Татьяна Федоровна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лекс\Desktop\80201475_large_a0f_CjmS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756" cy="68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600400" cy="358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647936"/>
            <a:ext cx="576497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У буквы Ш сегодня ДЕНЬ РОЖДЕНИЯ! </a:t>
            </a:r>
          </a:p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На праздник  она пригласила своих  друзей! 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988441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День рождени</a:t>
            </a: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я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буквы Ш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966" y="31315"/>
            <a:ext cx="87129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В гости пришли бегемот и </a:t>
            </a:r>
            <a:r>
              <a:rPr lang="ru-RU" b="1" dirty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лягушонок </a:t>
            </a:r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. Буква Ш приготовила угощение. Она напекла блинов, поставила на стол </a:t>
            </a:r>
            <a:r>
              <a:rPr lang="ru-RU" b="1" dirty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вкусное варенье </a:t>
            </a:r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и принесла чашки.   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2096" y="3789039"/>
            <a:ext cx="2785711" cy="28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risterra.com.ua/wp-content/uploads/2015/09/ljagushka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03" y="4438784"/>
            <a:ext cx="1720193" cy="20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lerey-room.ru/images/0_5146c_f5a3087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35" y="1877780"/>
            <a:ext cx="2544217" cy="38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01.ru/files/users/images/6e/69/6e69cc86f0fd5da4555d636fb8bbda3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49" flipH="1">
            <a:off x="7189872" y="2237415"/>
            <a:ext cx="1533498" cy="18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img12.nnm.me/6/d/a/c/5/c853c45aceaf077493ff7630bb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95" y="3820417"/>
            <a:ext cx="801987" cy="6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2.nnm.me/6/d/a/c/5/c853c45aceaf077493ff7630bb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78" y="3906875"/>
            <a:ext cx="814689" cy="6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-fotki.yandex.ru/get/5208/134091466.195/0_fe055_210a3593_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6" y="2943305"/>
            <a:ext cx="812791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4" y="-171400"/>
            <a:ext cx="9332654" cy="705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dgdesign.ru/uploads/posts/2014-03/1394698209_shokoladnyy-tor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2670"/>
            <a:ext cx="2360743" cy="17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g-fotki.yandex.ru/get/9542/16969765.17d/0_7c07c_af37e9c8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6" r="-4296"/>
          <a:stretch/>
        </p:blipFill>
        <p:spPr bwMode="auto">
          <a:xfrm flipH="1">
            <a:off x="5434437" y="2129824"/>
            <a:ext cx="1211929" cy="122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5705322" y="1274486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-fotki.yandex.ru/get/9542/16969765.17d/0_7c07c_af37e9c8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5" b="11755"/>
          <a:stretch/>
        </p:blipFill>
        <p:spPr bwMode="auto">
          <a:xfrm flipH="1">
            <a:off x="5145175" y="2992670"/>
            <a:ext cx="1744901" cy="11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3" t="21625" r="38575" b="21651"/>
          <a:stretch/>
        </p:blipFill>
        <p:spPr bwMode="auto">
          <a:xfrm>
            <a:off x="6192982" y="1049396"/>
            <a:ext cx="568035" cy="12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5314477" y="1181231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5434437" y="2026140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6136671" y="2026140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6483902" y="1946432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4" t="27070" r="36797" b="10705"/>
          <a:stretch/>
        </p:blipFill>
        <p:spPr bwMode="auto">
          <a:xfrm>
            <a:off x="5129831" y="1951912"/>
            <a:ext cx="549403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fotovideoforum.ru/resources/image/5747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27070" r="36797" b="10705"/>
          <a:stretch/>
        </p:blipFill>
        <p:spPr bwMode="auto">
          <a:xfrm>
            <a:off x="5778109" y="2143767"/>
            <a:ext cx="670157" cy="1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3720" y="3722007"/>
            <a:ext cx="2740364" cy="28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galerey-room.ru/images/0_5146c_f5a3087b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64417"/>
            <a:ext cx="2544217" cy="38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kristerra.com.ua/wp-content/uploads/2015/09/ljagushka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2" y="4325550"/>
            <a:ext cx="1720193" cy="20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0"/>
            <a:ext cx="912961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Лягушонок испек для буквы Ш торт и украсил его свечами. Давай поможем имениннице задуть свечи. Произнеси звук Ш и свеча погаснет. Как ты думаешь, сколько лет исполнилось букве?   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99"/>
            <a:ext cx="9046886" cy="683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galerey-room.ru/images/0_5146c_f5a3087b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3164611"/>
            <a:ext cx="2544217" cy="38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4383" y="3666951"/>
            <a:ext cx="2740364" cy="28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kristerra.com.ua/wp-content/uploads/2015/09/ljagushka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3506357"/>
            <a:ext cx="1584177" cy="20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6512/130884706.42/0_87827_e06deca5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210">
            <a:off x="1560796" y="1445766"/>
            <a:ext cx="1784962" cy="39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6717/47407354.c78/0_12b66a_b197fd4d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04">
            <a:off x="1045028" y="1562135"/>
            <a:ext cx="1745007" cy="39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3/66124276.111/0_8d1f3_95353bd5_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387">
            <a:off x="1165251" y="2110543"/>
            <a:ext cx="1022367" cy="25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-fotki.yandex.ru/get/5643/66124276.111/0_8d1f3_95353bd5_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613">
            <a:off x="1870306" y="1685398"/>
            <a:ext cx="1368152" cy="33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2.bp.blogspot.com/-lcpsSaU6MZk/UjioIhaXPdI/AAAAAAAAG6w/8-d3a4nTDdk/s1600/dogumgunu-forumgazel+(1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866">
            <a:off x="1698844" y="2563171"/>
            <a:ext cx="1135800" cy="22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g-fotki.yandex.ru/get/4119/66124276.113/0_8d23a_6060fc81_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265">
            <a:off x="1206818" y="2449537"/>
            <a:ext cx="1421424" cy="21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34655" y="108599"/>
            <a:ext cx="9081541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Бегемотик</a:t>
            </a:r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подарил шарики. Отдавая, он напевал любимые песни буквы Ш. Помоги бегемоту, пропой песенку и шарик окажется у именинницы. ША-ША-ША, ШО-ШО-ШО, ШУ-ШУ-ШУ, ШИ-ШИ-ШИ,</a:t>
            </a:r>
          </a:p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ШЕ-ШЕ-ШЕ , ША-ШО-ШУ-ШЕ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6991 L 0.07969 -0.02222 C 0.09636 -0.04306 0.12153 -0.05393 0.14757 -0.05393 C 0.17743 -0.05393 0.20122 -0.04306 0.21788 -0.02222 L 0.29809 0.0699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9583 L 0.08021 -0.01551 C 0.09705 -0.04051 0.12205 -0.05393 0.14826 -0.05393 C 0.1783 -0.05393 0.20208 -0.04051 0.21892 -0.01551 L 0.2993 0.09583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245 L 0.07848 0.03426 C 0.09497 0.04699 0.11962 0.05394 0.14514 0.05394 C 0.17448 0.05394 0.19792 0.04699 0.21441 0.03426 L 0.29306 -0.02245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9305 L 0.01128 0.03195 C 0.01128 0.08796 0.08021 0.15695 0.13628 0.15695 L 0.26128 0.15695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8403 -0.04005 C 0.10174 -0.04907 0.12813 -0.05393 0.15556 -0.05393 C 0.18698 -0.05393 0.21198 -0.04907 0.22969 -0.04005 L 0.31389 -3.7037E-7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27" y="555429"/>
            <a:ext cx="9433048" cy="685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35827" y="59203"/>
            <a:ext cx="9433048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Букве Ш в день рождения подарили много подарков. Давай поможем расставить их на полки. Называй предмет и он займет свое место.</a:t>
            </a:r>
          </a:p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Слова: шарф, шорты, шина,  шапка, шуба, шахматы, шило, шут. </a:t>
            </a:r>
          </a:p>
          <a:p>
            <a:pPr algn="ctr"/>
            <a:r>
              <a:rPr lang="ru-RU" b="1" u="sng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А что еще можно подарить букве? Подумай, но помни, что она любит предметы, в названии которых есть звук Ш</a:t>
            </a:r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Назови одним словом предметы, находящиеся на нижней </a:t>
            </a:r>
            <a:r>
              <a:rPr lang="ru-RU" b="1" dirty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олке.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2323" y="3517935"/>
            <a:ext cx="2740364" cy="28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ndrea-ucitelka.wz.sk/anglicky_jazyk/unit7-2unit11/kr.nohavic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33" y="5643715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ker.com/cliparts/x/8/t/E/A/K/tire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87" y="5373216"/>
            <a:ext cx="1525589" cy="16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-fotki.yandex.ru/get/9815/16969765.1c7/0_8928f_e89b01c2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93" y="4946477"/>
            <a:ext cx="2016224" cy="13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0.liveinternet.ru/images/attach/c/2/66/238/66238276_1289014949_5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1731818" cy="12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animo2.ucoz.ru/_ph/83/1/503636580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73216"/>
            <a:ext cx="15144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rssicons.pl/models/78d39888064905e21518eff88f8da416shahmat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312">
            <a:off x="1619380" y="5304313"/>
            <a:ext cx="2421674" cy="21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img0.liveinternet.ru/images/attach/c/2/66/690/66690177_1289982135_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31" y="5647787"/>
            <a:ext cx="1028712" cy="115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openclipart.org/image/2400px/svg_to_png/194582/scratch-aw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93" y="3533461"/>
            <a:ext cx="2057655" cy="9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xn----7sbb3aaldicno5bm3eh.xn--p1ai/92/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05" y="4946477"/>
            <a:ext cx="1702070" cy="20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89 0.07616 L -0.21059 0.07616 C -0.27725 0.07616 -0.35972 0.04699 -0.35972 0.02361 L -0.35972 -0.02847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4.72222E-6 -0.09282 C -4.72222E-6 -0.13449 0.15226 -0.18565 0.27674 -0.18565 L 0.554 -0.18565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0.04931 L 0.13941 0.04931 C 0.15348 0.04931 0.17101 -0.09097 0.17101 -0.20463 L 0.17101 -0.45764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08802 -1.48148E-6 C 0.12743 -1.48148E-6 0.17604 -0.03889 0.17604 -0.07014 L 0.17604 -0.14004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09271 -3.7037E-6 C -0.13438 -3.7037E-6 -0.18524 -0.04166 -0.18524 -0.075 L -0.18524 -0.14976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09913 2.22222E-6 C 0.14358 2.22222E-6 0.19826 -0.12709 0.19826 -0.22963 L 0.19826 -0.45926 " pathEditMode="relative" rAng="0" ptsTypes="FfFF">
                                      <p:cBhvr>
                                        <p:cTn id="51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04844 1.11111E-6 C 0.07014 1.11111E-6 0.09688 -0.12153 0.09688 -0.21991 L 0.09688 -0.43912 " pathEditMode="relative" rAng="0" ptsTypes="FfFF">
                                      <p:cBhvr>
                                        <p:cTn id="60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16858 -3.33333E-6 C -0.24393 -3.33333E-6 -0.33629 -0.02314 -0.33629 -0.04166 L -0.33629 -0.08333 " pathEditMode="relative" rAng="0" ptsTypes="FfFF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6823 3.7037E-7 C -0.09896 3.7037E-7 -0.13629 -0.09861 -0.13629 -0.1787 L -0.13629 -0.35671 " pathEditMode="relative" rAng="0" ptsTypes="FfFF">
                                      <p:cBhvr>
                                        <p:cTn id="7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лекс\Desktop\80201475_large_a0f_CjmS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63" y="-22317"/>
            <a:ext cx="9173756" cy="68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5" y="3205476"/>
            <a:ext cx="3448481" cy="32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xxlbook.ru/imgh125179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58162" r="46316" b="8057"/>
          <a:stretch/>
        </p:blipFill>
        <p:spPr bwMode="auto">
          <a:xfrm>
            <a:off x="3069526" y="1412776"/>
            <a:ext cx="2798618" cy="2355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kristerra.com.ua/wp-content/uploads/2015/09/ljagushka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3928" y="4309501"/>
            <a:ext cx="1584177" cy="20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alerey-room.ru/images/0_5146c_f5a3087b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1988840"/>
            <a:ext cx="2520280" cy="38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59203"/>
            <a:ext cx="892899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У буквы Ш есть любимая игра. Буква перепутала слова в предложениях, чтобы никто не догадался, что она хочет сказать. Давай и мы поиграем. Послушай предложения и исправь ошибки. 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8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static.wixstatic.com/media/0eea96_832482e99d7247049442c207d967d47a.png_srz_1435_1429_85_22_0.50_1.20_0.00_png_s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59" y="3068960"/>
            <a:ext cx="3448481" cy="32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9203"/>
            <a:ext cx="892899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Праздник подошел к концу. </a:t>
            </a:r>
            <a:r>
              <a:rPr lang="ru-RU" b="1" dirty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Г</a:t>
            </a:r>
            <a:r>
              <a:rPr lang="ru-RU" b="1" dirty="0" smtClean="0">
                <a:ln w="3175">
                  <a:solidFill>
                    <a:srgbClr val="00206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ости ушли домой и нам пора прощаться с буквой Ш. Давай скажем до свидания букве так, как она это любит: Ш-Ш-Ш!!!</a:t>
            </a:r>
            <a:endParaRPr lang="ru-RU" b="1" dirty="0">
              <a:ln w="3175">
                <a:solidFill>
                  <a:srgbClr val="00206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264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Bookman Old Style</vt:lpstr>
      <vt:lpstr>Calibri</vt:lpstr>
      <vt:lpstr>Тема Office</vt:lpstr>
      <vt:lpstr>«ГОВОРИМ КРАСИВО С МАМОЙ»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RePack by Diakov</cp:lastModifiedBy>
  <cp:revision>50</cp:revision>
  <dcterms:created xsi:type="dcterms:W3CDTF">2016-07-16T17:22:55Z</dcterms:created>
  <dcterms:modified xsi:type="dcterms:W3CDTF">2020-04-15T07:54:13Z</dcterms:modified>
</cp:coreProperties>
</file>