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52"/>
  </p:notesMasterIdLst>
  <p:sldIdLst>
    <p:sldId id="260" r:id="rId2"/>
    <p:sldId id="442" r:id="rId3"/>
    <p:sldId id="389" r:id="rId4"/>
    <p:sldId id="390" r:id="rId5"/>
    <p:sldId id="392" r:id="rId6"/>
    <p:sldId id="393" r:id="rId7"/>
    <p:sldId id="394" r:id="rId8"/>
    <p:sldId id="395" r:id="rId9"/>
    <p:sldId id="449" r:id="rId10"/>
    <p:sldId id="396" r:id="rId11"/>
    <p:sldId id="397" r:id="rId12"/>
    <p:sldId id="401" r:id="rId13"/>
    <p:sldId id="399" r:id="rId14"/>
    <p:sldId id="402" r:id="rId15"/>
    <p:sldId id="445" r:id="rId16"/>
    <p:sldId id="403" r:id="rId17"/>
    <p:sldId id="440" r:id="rId18"/>
    <p:sldId id="407" r:id="rId19"/>
    <p:sldId id="404" r:id="rId20"/>
    <p:sldId id="405" r:id="rId21"/>
    <p:sldId id="446" r:id="rId22"/>
    <p:sldId id="441" r:id="rId23"/>
    <p:sldId id="406" r:id="rId24"/>
    <p:sldId id="408" r:id="rId25"/>
    <p:sldId id="410" r:id="rId26"/>
    <p:sldId id="411" r:id="rId27"/>
    <p:sldId id="412" r:id="rId28"/>
    <p:sldId id="413" r:id="rId29"/>
    <p:sldId id="414" r:id="rId30"/>
    <p:sldId id="415" r:id="rId31"/>
    <p:sldId id="447" r:id="rId32"/>
    <p:sldId id="450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29" r:id="rId42"/>
    <p:sldId id="430" r:id="rId43"/>
    <p:sldId id="431" r:id="rId44"/>
    <p:sldId id="432" r:id="rId45"/>
    <p:sldId id="433" r:id="rId46"/>
    <p:sldId id="434" r:id="rId47"/>
    <p:sldId id="435" r:id="rId48"/>
    <p:sldId id="439" r:id="rId49"/>
    <p:sldId id="436" r:id="rId50"/>
    <p:sldId id="43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75" autoAdjust="0"/>
    <p:restoredTop sz="94364" autoAdjust="0"/>
  </p:normalViewPr>
  <p:slideViewPr>
    <p:cSldViewPr snapToGrid="0">
      <p:cViewPr>
        <p:scale>
          <a:sx n="52" d="100"/>
          <a:sy n="52" d="100"/>
        </p:scale>
        <p:origin x="-2194" y="-7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notesViewPr>
    <p:cSldViewPr snapToGrid="0">
      <p:cViewPr varScale="1">
        <p:scale>
          <a:sx n="56" d="100"/>
          <a:sy n="56" d="100"/>
        </p:scale>
        <p:origin x="1086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556A7-5DD9-49C7-B26D-C8E7766459C8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EE25E-C79F-4044-B156-0312B0AFC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177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7" y="2404535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7" y="4050835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9016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5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5633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3" y="79037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7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419814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321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8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3" y="79037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1" y="2886557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622491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9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8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8386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1477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3" y="609601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1"/>
            <a:ext cx="5195027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1212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016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00869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1"/>
            <a:ext cx="6347715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5" y="2160590"/>
            <a:ext cx="3088111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673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1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4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7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4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7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388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1"/>
            <a:ext cx="6347715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722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441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5"/>
            <a:ext cx="279018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6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042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1"/>
            <a:ext cx="634771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5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9"/>
            <a:ext cx="6347715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53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609601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9" y="6041364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4D374-97D0-4607-A066-20B853BC245B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1364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7" y="6041364"/>
            <a:ext cx="512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824038F-0D99-4C0A-9681-2290E818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01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84048" y="3227785"/>
            <a:ext cx="854964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alt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высшее, МГУ им. Огарёва</a:t>
            </a:r>
            <a:endPara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ВСБ  0790013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21.06.2004 г.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ГБУ ДПО «МРИО»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132404937651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22.09.2017г.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</a:t>
            </a:r>
            <a:r>
              <a:rPr lang="en-US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лет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alt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</a:t>
            </a:r>
            <a:r>
              <a:rPr lang="ru-RU" alt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лет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alt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</a:t>
            </a:r>
            <a:r>
              <a:rPr lang="ru-RU" alt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первая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приказ № 1549 от 24.12.2019 г.</a:t>
            </a:r>
          </a:p>
          <a:p>
            <a:pPr algn="ctr">
              <a:defRPr/>
            </a:pPr>
            <a:endParaRPr lang="ru-RU" sz="16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" name="Picture 2" descr="http://upload2.schoolrm.ru/iblock/868/868da0e77505aebe01262e361c6cc6d7/8f9201fd2f23f1063fc5f93a084794e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616" y="301752"/>
            <a:ext cx="1792224" cy="24797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9576" y="777240"/>
            <a:ext cx="553212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7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ПОРТФОЛИО</a:t>
            </a:r>
          </a:p>
          <a:p>
            <a:pPr algn="ctr">
              <a:defRPr/>
            </a:pPr>
            <a:r>
              <a:rPr lang="ru-RU" sz="27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Шекшаевой</a:t>
            </a:r>
            <a:endParaRPr lang="ru-RU" sz="27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27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Марины Александровны,</a:t>
            </a:r>
          </a:p>
          <a:p>
            <a:pPr algn="ctr"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algn="ctr"/>
            <a:r>
              <a:rPr lang="ru-RU" sz="24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«Детский сад №104 комбинированного вида» г. о. Саранск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65176"/>
            <a:ext cx="677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МИНИСТЕРСТВО ОБРАЗОВАНИЯ РЕСПУБЛИКИ МОРДОВИИ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441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7088" y="338328"/>
            <a:ext cx="496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002060"/>
                </a:solidFill>
              </a:rPr>
              <a:t>2. </a:t>
            </a:r>
            <a:r>
              <a:rPr lang="ru-RU" sz="2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28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7" name="Picture 1" descr="G:\скан\сканирование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9644" y="804136"/>
            <a:ext cx="4144536" cy="5714230"/>
          </a:xfrm>
          <a:prstGeom prst="rect">
            <a:avLst/>
          </a:prstGeom>
          <a:noFill/>
        </p:spPr>
      </p:pic>
      <p:pic>
        <p:nvPicPr>
          <p:cNvPr id="70658" name="Picture 2" descr="C:\Users\hp\Desktop\скан 1\сканирование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78" y="821935"/>
            <a:ext cx="4109662" cy="5656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6544" y="210312"/>
            <a:ext cx="4672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8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302" y="757084"/>
            <a:ext cx="4896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endParaRPr lang="ru-RU" alt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951759" y="1641491"/>
          <a:ext cx="3467841" cy="4901603"/>
        </p:xfrm>
        <a:graphic>
          <a:graphicData uri="http://schemas.openxmlformats.org/presentationml/2006/ole">
            <p:oleObj spid="_x0000_s69633" name="PDF" r:id="rId3" imgW="0" imgH="0" progId="FoxitReader.Document">
              <p:embed/>
            </p:oleObj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4929810" y="1610980"/>
          <a:ext cx="3442666" cy="4866019"/>
        </p:xfrm>
        <a:graphic>
          <a:graphicData uri="http://schemas.openxmlformats.org/presentationml/2006/ole">
            <p:oleObj spid="_x0000_s69634" name="PDF" r:id="rId4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5024" y="292608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286001" y="903289"/>
          <a:ext cx="4165599" cy="5887846"/>
        </p:xfrm>
        <a:graphic>
          <a:graphicData uri="http://schemas.openxmlformats.org/presentationml/2006/ole">
            <p:oleObj spid="_x0000_s3074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СЕРТИФИКАТЫ\солнечный св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901700"/>
            <a:ext cx="8386064" cy="58205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77440" y="329184"/>
            <a:ext cx="437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2209800" y="90488"/>
          <a:ext cx="4722813" cy="6675437"/>
        </p:xfrm>
        <a:graphic>
          <a:graphicData uri="http://schemas.openxmlformats.org/presentationml/2006/ole">
            <p:oleObj spid="_x0000_s2050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СЕРТИФИКАТЫ\ма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0391" y="475564"/>
            <a:ext cx="4343976" cy="61381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8760" y="1938528"/>
            <a:ext cx="578815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3200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 descr="G:\скан\сканирование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2957" y="0"/>
            <a:ext cx="4878209" cy="6730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984" y="758952"/>
            <a:ext cx="4206241" cy="598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52344" y="0"/>
            <a:ext cx="639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7344" y="197962"/>
            <a:ext cx="5429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</a:t>
            </a:r>
            <a:endParaRPr lang="ru-RU" altLang="ru-RU" sz="2000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1026" name="Picture 2" descr="G:\2 место нови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785" y="847273"/>
            <a:ext cx="4389113" cy="6010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0" y="317500"/>
            <a:ext cx="68834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lang="ru-RU" altLang="ru-RU" sz="3200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cap="all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Шекшаевой</a:t>
            </a:r>
            <a:r>
              <a:rPr lang="ru-RU" altLang="ru-RU" sz="3200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Марины </a:t>
            </a:r>
            <a:r>
              <a:rPr lang="ru-RU" altLang="ru-RU" sz="3200" b="1" cap="all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александровны</a:t>
            </a:r>
            <a:r>
              <a:rPr lang="ru-RU" altLang="ru-RU" sz="3200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cap="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представлен на сайтах:</a:t>
            </a:r>
            <a:endParaRPr lang="ru-RU" sz="3200" cap="all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33045" y="3352800"/>
            <a:ext cx="8323386" cy="243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https://ds104sar.schoolrm.ru/sveden/employees/11248/313363/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buNone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https://www.maam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buNone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https://solncesvet.ru/profile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273050" indent="-273050" algn="ctr" eaLnBrk="0" hangingPunct="0">
              <a:spcBef>
                <a:spcPct val="20000"/>
              </a:spcBef>
              <a:buClr>
                <a:srgbClr val="0BD0D9"/>
              </a:buClr>
              <a:buSzPct val="95000"/>
              <a:buNone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https://vpo-doverie.ru/result/?post_type=product&amp;search=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шекшаева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1376" y="19804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</a:t>
            </a:r>
            <a:endParaRPr lang="ru-RU" altLang="ru-RU" sz="2000" dirty="0">
              <a:solidFill>
                <a:srgbClr val="002060"/>
              </a:solidFill>
              <a:latin typeface="Constantia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84023" y="939504"/>
          <a:ext cx="4070477" cy="5753396"/>
        </p:xfrm>
        <a:graphic>
          <a:graphicData uri="http://schemas.openxmlformats.org/presentationml/2006/ole">
            <p:oleObj spid="_x0000_s4098" name="PDF" r:id="rId3" imgW="0" imgH="0" progId="FoxitReader.Document">
              <p:embed/>
            </p:oleObj>
          </a:graphicData>
        </a:graphic>
      </p:graphicFrame>
      <p:pic>
        <p:nvPicPr>
          <p:cNvPr id="4100" name="Picture 4" descr="H:\СЕРТИФИКАТЫ\ЛДП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264" y="890492"/>
            <a:ext cx="4468091" cy="5836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:\СЕРТИФИКАТЫ\М (2)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5068" y="253713"/>
            <a:ext cx="4709970" cy="6365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СЕРТИФИКАТЫ\90f07fe4965f859b837a72d073830d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5145" y="749300"/>
            <a:ext cx="3948744" cy="599897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57700" y="0"/>
            <a:ext cx="468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международных мероприятиях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3120" y="180738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altLang="ru-RU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 descr="C:\Users\hp\Desktop\док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995" y="514809"/>
            <a:ext cx="4476305" cy="6343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362" y="292281"/>
            <a:ext cx="4409660" cy="60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5476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0432" y="1693640"/>
            <a:ext cx="62453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altLang="ru-RU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  <a:endParaRPr lang="ru-RU" altLang="ru-RU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 descr="G:\скан\сканирование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137" y="131750"/>
            <a:ext cx="4882922" cy="672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:\Вайгель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6314" y="288852"/>
            <a:ext cx="4258498" cy="61890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7984" y="1825675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algn="ctr"/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7512" y="475488"/>
            <a:ext cx="65836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педагогического опыта </a:t>
            </a:r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«Детский сад №104 комбинированного вида»</a:t>
            </a:r>
            <a:endParaRPr lang="en-US" alt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https://ds104sar.schoolrm.ru/sveden/employees/11248/313363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rgbClr val="002060"/>
              </a:solidFill>
            </a:endParaRPr>
          </a:p>
          <a:p>
            <a:pPr algn="ctr"/>
            <a:endParaRPr lang="ru-RU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 descr="G:\скан\сканирование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7934" y="413994"/>
            <a:ext cx="4369417" cy="6024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G:\СЕРТИФИКАТЫ\МРИО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015" y="814386"/>
            <a:ext cx="4275812" cy="5880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226535"/>
            <a:ext cx="8346831" cy="645561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6367" y="2311646"/>
            <a:ext cx="5518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СЕРТИФИКАТЫ\Экспе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654" y="328171"/>
            <a:ext cx="4426449" cy="62569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1912" y="1457236"/>
            <a:ext cx="5559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512" y="374904"/>
            <a:ext cx="500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профсоюза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665" name="Picture 1" descr="C:\Users\hp\Desktop\скан 1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6953" y="914400"/>
            <a:ext cx="4280570" cy="5901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3360" y="301752"/>
            <a:ext cx="458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G:\СЕРТИФИКАТЫ\Жюр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79" y="841072"/>
            <a:ext cx="4110168" cy="5809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5348" y="0"/>
            <a:ext cx="5978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1617" name="Picture 1" descr="C:\Users\hp\Desktop\скан 1\сканирование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534" y="1081874"/>
            <a:ext cx="4080728" cy="5623727"/>
          </a:xfrm>
          <a:prstGeom prst="rect">
            <a:avLst/>
          </a:prstGeom>
          <a:noFill/>
        </p:spPr>
      </p:pic>
      <p:pic>
        <p:nvPicPr>
          <p:cNvPr id="111618" name="Picture 2" descr="C:\Users\hp\Desktop\скан 1\сканирование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8977" y="1088181"/>
            <a:ext cx="4074377" cy="56241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C:\Users\hp\Desktop\скан 1\сканирование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82" y="562709"/>
            <a:ext cx="4411645" cy="6072554"/>
          </a:xfrm>
          <a:prstGeom prst="rect">
            <a:avLst/>
          </a:prstGeom>
          <a:noFill/>
        </p:spPr>
      </p:pic>
      <p:pic>
        <p:nvPicPr>
          <p:cNvPr id="110594" name="Picture 2" descr="C:\Users\hp\Desktop\скан 1\сканирование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439" y="566006"/>
            <a:ext cx="4369989" cy="6022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1832" y="521208"/>
            <a:ext cx="68305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31520" y="2112264"/>
            <a:ext cx="694029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МАДОУ «Детский сад №104 комбинированного вида»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«Формирование познавательной активности детей дошкольного возраста в процессе организации исследовательской деятельности в детских мини-лабораториях», 2017-2022 г.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 descr="C:\Users\hp\Desktop\скан 1\сканирование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5999" y="348496"/>
            <a:ext cx="4568259" cy="6305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5780" y="0"/>
            <a:ext cx="60782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521" name="Picture 1" descr="G:\скан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170" y="1130531"/>
            <a:ext cx="4161104" cy="5727469"/>
          </a:xfrm>
          <a:prstGeom prst="rect">
            <a:avLst/>
          </a:prstGeom>
          <a:noFill/>
        </p:spPr>
      </p:pic>
      <p:pic>
        <p:nvPicPr>
          <p:cNvPr id="107522" name="Picture 2" descr="G:\скан\сканирование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290" y="1096506"/>
            <a:ext cx="4180695" cy="5761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G:\скан\сканирование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8525" y="600940"/>
            <a:ext cx="4317167" cy="5949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9468" y="0"/>
            <a:ext cx="73045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473" name="Picture 1" descr="G:\скан\сканирование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7144" y="1153619"/>
            <a:ext cx="4170790" cy="57043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0552" y="72839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altLang="ru-RU" sz="28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967335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 </a:t>
            </a:r>
          </a:p>
          <a:p>
            <a:pPr algn="ctr"/>
            <a:r>
              <a:rPr lang="ru-RU" alt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различных уровней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2209800" y="182563"/>
          <a:ext cx="4722813" cy="6675437"/>
        </p:xfrm>
        <a:graphic>
          <a:graphicData uri="http://schemas.openxmlformats.org/presentationml/2006/ole">
            <p:oleObj spid="_x0000_s1026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6152" y="298627"/>
            <a:ext cx="5971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algn="ctr"/>
            <a:r>
              <a:rPr lang="ru-RU" alt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муниципальных конкурсах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68610" name="Picture 2" descr="H:\СЕРТИФИКАТЫ\Костюм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0063" y="1101435"/>
            <a:ext cx="3972412" cy="55653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75599" y="2092190"/>
            <a:ext cx="4842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5184" y="335203"/>
            <a:ext cx="599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</a:t>
            </a:r>
          </a:p>
          <a:p>
            <a:pPr algn="ctr"/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порталов сети Интернет</a:t>
            </a:r>
            <a:endParaRPr lang="ru-RU" alt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478070" y="1168222"/>
          <a:ext cx="3853131" cy="5446189"/>
        </p:xfrm>
        <a:graphic>
          <a:graphicData uri="http://schemas.openxmlformats.org/presentationml/2006/ole">
            <p:oleObj spid="_x0000_s5122" name="PDF" r:id="rId3" imgW="0" imgH="0" progId="FoxitReader.Document">
              <p:embed/>
            </p:oleObj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28" y="621792"/>
            <a:ext cx="4151376" cy="607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364992" y="0"/>
            <a:ext cx="577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Поощрения муниципального уровня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СЕРТИФИКАТЫ\ёлочка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3288" y="591019"/>
            <a:ext cx="4278312" cy="6076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1\Desktop\Шуляп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75" y="214313"/>
            <a:ext cx="5024438" cy="635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благодарость пож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463" y="229386"/>
            <a:ext cx="4819437" cy="6628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450" y="774700"/>
            <a:ext cx="7747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Приказ инов.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88900"/>
            <a:ext cx="492125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G:\скан\сканирование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9904" y="672607"/>
            <a:ext cx="4281738" cy="5898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Users\hp\Desktop\скан 1\сканирование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5645" y="417513"/>
            <a:ext cx="4512405" cy="6228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1856</TotalTime>
  <Words>368</Words>
  <Application>Microsoft Office PowerPoint</Application>
  <PresentationFormat>Экран (4:3)</PresentationFormat>
  <Paragraphs>63</Paragraphs>
  <Slides>50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Аспект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шекшаев</dc:creator>
  <cp:lastModifiedBy>hp</cp:lastModifiedBy>
  <cp:revision>180</cp:revision>
  <dcterms:created xsi:type="dcterms:W3CDTF">2019-09-10T08:36:29Z</dcterms:created>
  <dcterms:modified xsi:type="dcterms:W3CDTF">2022-12-18T17:33:44Z</dcterms:modified>
</cp:coreProperties>
</file>