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452" y="140917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Эбру</a:t>
            </a:r>
            <a:r>
              <a:rPr lang="ru-RU" b="1" dirty="0" smtClean="0">
                <a:solidFill>
                  <a:srgbClr val="FF0000"/>
                </a:solidFill>
              </a:rPr>
              <a:t> – рисование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водной глади.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0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рисования  </a:t>
            </a:r>
            <a:br>
              <a:rPr lang="ru-RU" dirty="0"/>
            </a:br>
            <a:r>
              <a:rPr lang="ru-RU" dirty="0"/>
              <a:t>в технике </a:t>
            </a:r>
            <a:r>
              <a:rPr lang="ru-RU" dirty="0" err="1"/>
              <a:t>Эбру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762872" cy="4445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Этап 4. </a:t>
            </a:r>
            <a:r>
              <a:rPr lang="ru-RU" dirty="0" smtClean="0"/>
              <a:t>На поверхность капаем краску в виде круга. При помощи инструментов придаем нужную форму кругам. Это могут быть цветы, бабочки, рыбки, деревья, волны. Все полностью зависит от вашей фантазии. </a:t>
            </a:r>
            <a:endParaRPr lang="ru-RU" dirty="0"/>
          </a:p>
        </p:txBody>
      </p:sp>
      <p:pic>
        <p:nvPicPr>
          <p:cNvPr id="4098" name="Picture 2" descr="C:\Users\валентина\Desktop\проэкт Эбру\эбру фото\IMG_7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305" y="1844824"/>
            <a:ext cx="3563888" cy="208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проэкт Эбру\эбру фото\IMG_7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321" y="3932716"/>
            <a:ext cx="3275856" cy="2520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25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рисования  </a:t>
            </a:r>
            <a:br>
              <a:rPr lang="ru-RU" dirty="0"/>
            </a:br>
            <a:r>
              <a:rPr lang="ru-RU" dirty="0"/>
              <a:t>в технике </a:t>
            </a:r>
            <a:r>
              <a:rPr lang="ru-RU" dirty="0" err="1"/>
              <a:t>Эбру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Этап 5. </a:t>
            </a:r>
            <a:r>
              <a:rPr lang="ru-RU" dirty="0" smtClean="0"/>
              <a:t>Аккуратно размещаем на поверхность рисунка лист бумаги. Ждем несколько секунд, давая возможность рисунка прикрепиться к бумаге. Затем аккуратно снимаем и переворачиваем. Даем время высохнуть.</a:t>
            </a:r>
            <a:endParaRPr lang="ru-RU" dirty="0"/>
          </a:p>
        </p:txBody>
      </p:sp>
      <p:pic>
        <p:nvPicPr>
          <p:cNvPr id="5122" name="Picture 2" descr="C:\Users\валентина\Desktop\проэкт Эбру\эбру фото\IMG_7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8353"/>
            <a:ext cx="3600400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12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результате получается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49356"/>
            <a:ext cx="2736304" cy="21492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2105796"/>
            <a:ext cx="2409056" cy="223224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3679" y="4400876"/>
            <a:ext cx="3131393" cy="234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072" y="203378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2" y="4410051"/>
            <a:ext cx="2679216" cy="23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640" y="4570441"/>
            <a:ext cx="2679216" cy="21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201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642918"/>
            <a:ext cx="8043890" cy="5681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Эбру</a:t>
            </a:r>
            <a:r>
              <a:rPr lang="ru-RU" dirty="0"/>
              <a:t> </a:t>
            </a:r>
            <a:r>
              <a:rPr lang="ru-RU" b="1" dirty="0"/>
              <a:t>(рисование по водной глади)</a:t>
            </a:r>
            <a:r>
              <a:rPr lang="ru-RU" dirty="0"/>
              <a:t> - древнейший способ создания узоров </a:t>
            </a:r>
            <a:r>
              <a:rPr lang="ru-RU" dirty="0" smtClean="0"/>
              <a:t>н </a:t>
            </a:r>
            <a:r>
              <a:rPr lang="ru-RU" dirty="0"/>
              <a:t>ткани и бумаги с эффектом </a:t>
            </a:r>
            <a:r>
              <a:rPr lang="ru-RU" dirty="0" err="1"/>
              <a:t>мрамирования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2276872"/>
            <a:ext cx="51125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79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Из истории возникновения  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err="1" smtClean="0"/>
              <a:t>Эбру</a:t>
            </a:r>
            <a:r>
              <a:rPr lang="ru-RU" dirty="0" smtClean="0"/>
              <a:t> </a:t>
            </a:r>
            <a:r>
              <a:rPr lang="ru-RU" dirty="0"/>
              <a:t>зародилось в Средней Азии (по некоторым данным, в Индии) в глубокой древности и в последующем распространилось на территорию Пакистана и Турции. </a:t>
            </a:r>
          </a:p>
        </p:txBody>
      </p:sp>
      <p:pic>
        <p:nvPicPr>
          <p:cNvPr id="4" name="Picture 4" descr="mo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88840"/>
            <a:ext cx="4104456" cy="25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2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03244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Турции и Пакистане, где искусство </a:t>
            </a:r>
            <a:r>
              <a:rPr lang="ru-RU" sz="2000" b="1" dirty="0" err="1"/>
              <a:t>Э</a:t>
            </a:r>
            <a:r>
              <a:rPr lang="ru-RU" sz="2000" b="1" dirty="0" err="1" smtClean="0"/>
              <a:t>бру</a:t>
            </a:r>
            <a:r>
              <a:rPr lang="ru-RU" sz="2000" dirty="0" smtClean="0"/>
              <a:t> </a:t>
            </a:r>
            <a:r>
              <a:rPr lang="ru-RU" sz="2000" dirty="0"/>
              <a:t>и сейчас весьма распространено, используют для рисования специальные краски растительного происхождения. Для достижения вязкости в воду добавляют нектар </a:t>
            </a:r>
            <a:r>
              <a:rPr lang="ru-RU" sz="2000" dirty="0" err="1"/>
              <a:t>Гевена</a:t>
            </a:r>
            <a:r>
              <a:rPr lang="ru-RU" sz="2000" dirty="0"/>
              <a:t> (</a:t>
            </a:r>
            <a:r>
              <a:rPr lang="ru-RU" sz="2000" dirty="0" err="1"/>
              <a:t>Астралагус</a:t>
            </a:r>
            <a:r>
              <a:rPr lang="ru-RU" sz="2000" dirty="0"/>
              <a:t>). А сами кисти сделаны из древесины розового кустарника или из конского волоса. Поэтому придется слегка поэкспериментировать с доступными для европейца красками и материалами, чтобы достичь схожего </a:t>
            </a:r>
            <a:r>
              <a:rPr lang="ru-RU" sz="2000" dirty="0" smtClean="0"/>
              <a:t>результата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764704"/>
            <a:ext cx="38164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7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66678"/>
            <a:ext cx="475252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Существуют даже, как ни удивительно, способы </a:t>
            </a:r>
            <a:r>
              <a:rPr lang="ru-RU" sz="2400" i="1" dirty="0"/>
              <a:t>рисования на воде</a:t>
            </a:r>
            <a:r>
              <a:rPr lang="ru-RU" sz="2400" dirty="0"/>
              <a:t> – </a:t>
            </a:r>
            <a:r>
              <a:rPr lang="ru-RU" sz="2400" i="1" dirty="0" smtClean="0"/>
              <a:t>техника 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i="1" dirty="0" err="1"/>
              <a:t>суминагаши</a:t>
            </a:r>
            <a:r>
              <a:rPr lang="ru-RU" sz="2400" dirty="0"/>
              <a:t>. Причем очень </a:t>
            </a:r>
            <a:r>
              <a:rPr lang="ru-RU" sz="2400" dirty="0" smtClean="0"/>
              <a:t>древнее</a:t>
            </a:r>
            <a:r>
              <a:rPr lang="ru-RU" sz="2400" dirty="0"/>
              <a:t>. Только родина </a:t>
            </a:r>
            <a:r>
              <a:rPr lang="ru-RU" sz="2400" i="1" dirty="0" err="1"/>
              <a:t>суминагаши</a:t>
            </a:r>
            <a:r>
              <a:rPr lang="ru-RU" sz="2400" dirty="0"/>
              <a:t> – Япония, а </a:t>
            </a:r>
            <a:r>
              <a:rPr lang="ru-RU" sz="2400" i="1" dirty="0"/>
              <a:t>техника </a:t>
            </a:r>
            <a:r>
              <a:rPr lang="ru-RU" sz="2400" i="1" dirty="0" err="1"/>
              <a:t>Э</a:t>
            </a:r>
            <a:r>
              <a:rPr lang="ru-RU" sz="2400" i="1" dirty="0" err="1" smtClean="0"/>
              <a:t>бру</a:t>
            </a:r>
            <a:r>
              <a:rPr lang="ru-RU" sz="2400" dirty="0" smtClean="0"/>
              <a:t> </a:t>
            </a:r>
            <a:r>
              <a:rPr lang="ru-RU" sz="2400" dirty="0"/>
              <a:t>пришла к нам из Турции, а еще раньше (</a:t>
            </a:r>
            <a:r>
              <a:rPr lang="ru-RU" sz="2400" dirty="0" smtClean="0"/>
              <a:t>предположительно)зародилась </a:t>
            </a:r>
            <a:r>
              <a:rPr lang="ru-RU" sz="2400" dirty="0"/>
              <a:t>в древней Индии, затем перешла к персам – они-то и принесли </a:t>
            </a:r>
            <a:r>
              <a:rPr lang="ru-RU" sz="2400" i="1" dirty="0"/>
              <a:t>технику </a:t>
            </a:r>
            <a:r>
              <a:rPr lang="ru-RU" sz="2400" i="1" dirty="0" err="1"/>
              <a:t>Э</a:t>
            </a:r>
            <a:r>
              <a:rPr lang="ru-RU" sz="2400" i="1" dirty="0" err="1" smtClean="0"/>
              <a:t>бру</a:t>
            </a:r>
            <a:r>
              <a:rPr lang="ru-RU" sz="2400" dirty="0" smtClean="0"/>
              <a:t> </a:t>
            </a:r>
            <a:r>
              <a:rPr lang="ru-RU" sz="2400" dirty="0"/>
              <a:t>в Османскую империю. </a:t>
            </a:r>
            <a:endParaRPr lang="ru-RU" sz="2400" dirty="0" smtClean="0"/>
          </a:p>
          <a:p>
            <a:pPr algn="just"/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6" descr="япош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464" y="764704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5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016" y="50623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Итог такого </a:t>
            </a:r>
            <a:r>
              <a:rPr lang="ru-RU" sz="2800" i="1" dirty="0"/>
              <a:t>рисования на воде</a:t>
            </a:r>
            <a:r>
              <a:rPr lang="ru-RU" sz="2800" dirty="0"/>
              <a:t> – «картина</a:t>
            </a:r>
            <a:r>
              <a:rPr lang="ru-RU" sz="2800" dirty="0" smtClean="0"/>
              <a:t>»– </a:t>
            </a:r>
            <a:r>
              <a:rPr lang="ru-RU" sz="2800" dirty="0"/>
              <a:t>представляет собой лист бумаги с причудливым «мраморным» рисунком.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92696"/>
            <a:ext cx="3672408" cy="43696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620688"/>
            <a:ext cx="3811896" cy="44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8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рисования  </a:t>
            </a:r>
            <a:br>
              <a:rPr lang="ru-RU" dirty="0" smtClean="0"/>
            </a:br>
            <a:r>
              <a:rPr lang="ru-RU" dirty="0" smtClean="0"/>
              <a:t>в технике </a:t>
            </a:r>
            <a:r>
              <a:rPr lang="ru-RU" dirty="0" err="1" smtClean="0"/>
              <a:t>Эбру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35480"/>
            <a:ext cx="504056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Этап</a:t>
            </a:r>
            <a:r>
              <a:rPr lang="ru-RU" sz="1800" b="1" dirty="0"/>
              <a:t> </a:t>
            </a:r>
            <a:r>
              <a:rPr lang="ru-RU" sz="1800" b="1" dirty="0" smtClean="0"/>
              <a:t>1.  </a:t>
            </a:r>
            <a:r>
              <a:rPr lang="ru-RU" sz="1800" dirty="0" smtClean="0"/>
              <a:t>Для выполнения рисунка на воде понадобиться следующие компоненты:</a:t>
            </a:r>
          </a:p>
          <a:p>
            <a:r>
              <a:rPr lang="ru-RU" sz="1800" dirty="0" smtClean="0"/>
              <a:t>Лоток для рисования;</a:t>
            </a:r>
          </a:p>
          <a:p>
            <a:r>
              <a:rPr lang="ru-RU" sz="1800" dirty="0" smtClean="0"/>
              <a:t>Экстракт растения </a:t>
            </a:r>
            <a:r>
              <a:rPr lang="ru-RU" sz="1800" dirty="0" err="1" smtClean="0"/>
              <a:t>Гевен</a:t>
            </a:r>
            <a:r>
              <a:rPr lang="ru-RU" sz="1800" dirty="0" smtClean="0"/>
              <a:t>, используемый в качестве загустителя;</a:t>
            </a:r>
          </a:p>
          <a:p>
            <a:r>
              <a:rPr lang="ru-RU" sz="1800" dirty="0" smtClean="0"/>
              <a:t>Краски, изготовленные из воды, бычьей желчи и натурального пигмента;</a:t>
            </a:r>
          </a:p>
          <a:p>
            <a:r>
              <a:rPr lang="ru-RU" sz="1800" dirty="0" smtClean="0"/>
              <a:t>Кисти сделанные из волоса конского хвоста и стебля розы;</a:t>
            </a:r>
          </a:p>
          <a:p>
            <a:r>
              <a:rPr lang="ru-RU" sz="1800" dirty="0" smtClean="0"/>
              <a:t>Шило;</a:t>
            </a:r>
          </a:p>
          <a:p>
            <a:r>
              <a:rPr lang="ru-RU" sz="1800" dirty="0" smtClean="0"/>
              <a:t>Специальный гребень для создания фона.</a:t>
            </a:r>
          </a:p>
          <a:p>
            <a:pPr marL="0" indent="0">
              <a:buNone/>
            </a:pPr>
            <a:r>
              <a:rPr lang="ru-RU" sz="1800" dirty="0" smtClean="0"/>
              <a:t>Вот так выглядит наш комплект, приобретенный в интернет магазине. </a:t>
            </a:r>
            <a:endParaRPr lang="ru-RU" dirty="0"/>
          </a:p>
        </p:txBody>
      </p:sp>
      <p:pic>
        <p:nvPicPr>
          <p:cNvPr id="1026" name="Picture 2" descr="C:\Users\валентина\Desktop\IMG_74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1" t="3618" r="2631" b="6381"/>
          <a:stretch/>
        </p:blipFill>
        <p:spPr bwMode="auto">
          <a:xfrm>
            <a:off x="5332954" y="1988840"/>
            <a:ext cx="318351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нтина\Desktop\IMG_74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64088" y="4365104"/>
            <a:ext cx="3335872" cy="222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25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рисования  </a:t>
            </a:r>
            <a:br>
              <a:rPr lang="ru-RU" dirty="0"/>
            </a:br>
            <a:r>
              <a:rPr lang="ru-RU" dirty="0"/>
              <a:t>в технике </a:t>
            </a:r>
            <a:r>
              <a:rPr lang="ru-RU" dirty="0" err="1"/>
              <a:t>Эбру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Этап </a:t>
            </a:r>
            <a:r>
              <a:rPr lang="ru-RU" b="1" dirty="0"/>
              <a:t>2.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3100" dirty="0"/>
              <a:t>Н</a:t>
            </a:r>
            <a:r>
              <a:rPr lang="ru-RU" sz="3100" dirty="0" smtClean="0"/>
              <a:t>ачинается процесс с того, что наливаем раствор в лоток на высоту 1,5 – 2 см, разравниваем поверхность раствора, взбалтываем краски и наливаем каждый цвет в отдельный пластиковой стаканчик. Ещё нужно заготовить стакан с водой, чтобы промывать инструменты от краски и бумажные салфетки. </a:t>
            </a:r>
            <a:endParaRPr lang="ru-RU" sz="3100" dirty="0"/>
          </a:p>
        </p:txBody>
      </p:sp>
      <p:pic>
        <p:nvPicPr>
          <p:cNvPr id="2050" name="Picture 2" descr="C:\Users\валентина\Desktop\проэкт Эбру\эбру фото\IMG_7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47456" cy="290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31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рисования  </a:t>
            </a:r>
            <a:br>
              <a:rPr lang="ru-RU" dirty="0"/>
            </a:br>
            <a:r>
              <a:rPr lang="ru-RU" dirty="0"/>
              <a:t>в технике </a:t>
            </a:r>
            <a:r>
              <a:rPr lang="ru-RU" dirty="0" err="1"/>
              <a:t>Эбру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рисуем фон (он нужен, чтобы удерживать краски), делают фон широкой, веерной кистью. Краска растекается образуя тонкую пленку, поверх которой будет располагаться основной рисунок.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можно поводить шилом или гребнем – получиться более затейливый рисунок. </a:t>
            </a:r>
            <a:endParaRPr lang="ru-RU" dirty="0"/>
          </a:p>
        </p:txBody>
      </p:sp>
      <p:pic>
        <p:nvPicPr>
          <p:cNvPr id="3074" name="Picture 2" descr="C:\Users\валентина\Desktop\проэкт Эбру\эбру фото\IMG_75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0" t="2705" b="7742"/>
          <a:stretch/>
        </p:blipFill>
        <p:spPr bwMode="auto">
          <a:xfrm>
            <a:off x="4860032" y="1988840"/>
            <a:ext cx="3856027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нтина\Desktop\проэкт Эбру\эбру фото\IMG_7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1294"/>
            <a:ext cx="3784019" cy="225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73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366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Эбру – рисование  по водной глади.</vt:lpstr>
      <vt:lpstr>Слайд 2</vt:lpstr>
      <vt:lpstr>Из истории возникновения   </vt:lpstr>
      <vt:lpstr>Слайд 4</vt:lpstr>
      <vt:lpstr>Слайд 5</vt:lpstr>
      <vt:lpstr> </vt:lpstr>
      <vt:lpstr>Этапы рисования   в технике Эбру</vt:lpstr>
      <vt:lpstr>Этапы рисования   в технике Эбру</vt:lpstr>
      <vt:lpstr>Этапы рисования   в технике Эбру</vt:lpstr>
      <vt:lpstr>Этапы рисования   в технике Эбру</vt:lpstr>
      <vt:lpstr>Этапы рисования   в технике Эбру</vt:lpstr>
      <vt:lpstr>В результате получается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Эбру - древнейшее искусство рисование на воде</dc:title>
  <dc:creator>Ирина Кабировна</dc:creator>
  <cp:lastModifiedBy>Сергей</cp:lastModifiedBy>
  <cp:revision>25</cp:revision>
  <dcterms:created xsi:type="dcterms:W3CDTF">2012-12-25T04:42:38Z</dcterms:created>
  <dcterms:modified xsi:type="dcterms:W3CDTF">2020-06-01T08:36:07Z</dcterms:modified>
</cp:coreProperties>
</file>