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0"/>
  </p:notesMasterIdLst>
  <p:sldIdLst>
    <p:sldId id="256" r:id="rId2"/>
    <p:sldId id="257" r:id="rId3"/>
    <p:sldId id="258" r:id="rId4"/>
    <p:sldId id="277" r:id="rId5"/>
    <p:sldId id="278" r:id="rId6"/>
    <p:sldId id="308" r:id="rId7"/>
    <p:sldId id="260" r:id="rId8"/>
    <p:sldId id="359" r:id="rId9"/>
    <p:sldId id="307" r:id="rId10"/>
    <p:sldId id="352" r:id="rId11"/>
    <p:sldId id="265" r:id="rId12"/>
    <p:sldId id="309" r:id="rId13"/>
    <p:sldId id="311" r:id="rId14"/>
    <p:sldId id="353" r:id="rId15"/>
    <p:sldId id="354" r:id="rId16"/>
    <p:sldId id="313" r:id="rId17"/>
    <p:sldId id="351" r:id="rId18"/>
    <p:sldId id="318" r:id="rId19"/>
    <p:sldId id="319" r:id="rId20"/>
    <p:sldId id="286" r:id="rId21"/>
    <p:sldId id="324" r:id="rId22"/>
    <p:sldId id="325" r:id="rId23"/>
    <p:sldId id="326" r:id="rId24"/>
    <p:sldId id="327" r:id="rId25"/>
    <p:sldId id="355" r:id="rId26"/>
    <p:sldId id="331" r:id="rId27"/>
    <p:sldId id="339" r:id="rId28"/>
    <p:sldId id="334" r:id="rId29"/>
    <p:sldId id="341" r:id="rId30"/>
    <p:sldId id="349" r:id="rId31"/>
    <p:sldId id="358" r:id="rId32"/>
    <p:sldId id="345" r:id="rId33"/>
    <p:sldId id="347" r:id="rId34"/>
    <p:sldId id="346" r:id="rId35"/>
    <p:sldId id="360" r:id="rId36"/>
    <p:sldId id="356" r:id="rId37"/>
    <p:sldId id="357" r:id="rId38"/>
    <p:sldId id="34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29" autoAdjust="0"/>
    <p:restoredTop sz="87952" autoAdjust="0"/>
  </p:normalViewPr>
  <p:slideViewPr>
    <p:cSldViewPr>
      <p:cViewPr varScale="1">
        <p:scale>
          <a:sx n="74" d="100"/>
          <a:sy n="74" d="100"/>
        </p:scale>
        <p:origin x="64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kushina ekaterina" userId="4de0e5a37a278373" providerId="LiveId" clId="{E2DE642C-3486-4D10-B4B9-588E066D7DFA}"/>
    <pc:docChg chg="undo custSel modSld modMainMaster">
      <pc:chgData name="merkushina ekaterina" userId="4de0e5a37a278373" providerId="LiveId" clId="{E2DE642C-3486-4D10-B4B9-588E066D7DFA}" dt="2024-01-15T17:18:37.232" v="435" actId="1076"/>
      <pc:docMkLst>
        <pc:docMk/>
      </pc:docMkLst>
      <pc:sldChg chg="addSp delSp modSp mod setBg modClrScheme chgLayout">
        <pc:chgData name="merkushina ekaterina" userId="4de0e5a37a278373" providerId="LiveId" clId="{E2DE642C-3486-4D10-B4B9-588E066D7DFA}" dt="2024-01-15T16:44:45.960" v="255" actId="255"/>
        <pc:sldMkLst>
          <pc:docMk/>
          <pc:sldMk cId="0" sldId="256"/>
        </pc:sldMkLst>
        <pc:spChg chg="add mod ord">
          <ac:chgData name="merkushina ekaterina" userId="4de0e5a37a278373" providerId="LiveId" clId="{E2DE642C-3486-4D10-B4B9-588E066D7DFA}" dt="2024-01-15T16:44:45.960" v="255" actId="255"/>
          <ac:spMkLst>
            <pc:docMk/>
            <pc:sldMk cId="0" sldId="256"/>
            <ac:spMk id="2" creationId="{F1F9C4F1-21ED-0AE6-3FCA-AB6361A5780A}"/>
          </ac:spMkLst>
        </pc:spChg>
        <pc:spChg chg="add mod ord">
          <ac:chgData name="merkushina ekaterina" userId="4de0e5a37a278373" providerId="LiveId" clId="{E2DE642C-3486-4D10-B4B9-588E066D7DFA}" dt="2024-01-15T16:44:31.927" v="254" actId="27636"/>
          <ac:spMkLst>
            <pc:docMk/>
            <pc:sldMk cId="0" sldId="256"/>
            <ac:spMk id="3" creationId="{5D5708A3-F774-43D0-A443-46BE9076D64F}"/>
          </ac:spMkLst>
        </pc:spChg>
        <pc:spChg chg="mod">
          <ac:chgData name="merkushina ekaterina" userId="4de0e5a37a278373" providerId="LiveId" clId="{E2DE642C-3486-4D10-B4B9-588E066D7DFA}" dt="2024-01-15T16:30:54.275" v="80"/>
          <ac:spMkLst>
            <pc:docMk/>
            <pc:sldMk cId="0" sldId="256"/>
            <ac:spMk id="4" creationId="{00000000-0000-0000-0000-000000000000}"/>
          </ac:spMkLst>
        </pc:spChg>
        <pc:spChg chg="mod">
          <ac:chgData name="merkushina ekaterina" userId="4de0e5a37a278373" providerId="LiveId" clId="{E2DE642C-3486-4D10-B4B9-588E066D7DFA}" dt="2024-01-15T16:30:04.056" v="78" actId="6549"/>
          <ac:spMkLst>
            <pc:docMk/>
            <pc:sldMk cId="0" sldId="256"/>
            <ac:spMk id="5" creationId="{00000000-0000-0000-0000-000000000000}"/>
          </ac:spMkLst>
        </pc:spChg>
        <pc:spChg chg="del mod">
          <ac:chgData name="merkushina ekaterina" userId="4de0e5a37a278373" providerId="LiveId" clId="{E2DE642C-3486-4D10-B4B9-588E066D7DFA}" dt="2024-01-15T16:27:41.313" v="3"/>
          <ac:spMkLst>
            <pc:docMk/>
            <pc:sldMk cId="0" sldId="256"/>
            <ac:spMk id="6" creationId="{00000000-0000-0000-0000-000000000000}"/>
          </ac:spMkLst>
        </pc:spChg>
        <pc:picChg chg="del">
          <ac:chgData name="merkushina ekaterina" userId="4de0e5a37a278373" providerId="LiveId" clId="{E2DE642C-3486-4D10-B4B9-588E066D7DFA}" dt="2024-01-15T16:27:29.789" v="0" actId="21"/>
          <ac:picMkLst>
            <pc:docMk/>
            <pc:sldMk cId="0" sldId="256"/>
            <ac:picMk id="7" creationId="{1459B927-D37E-2C86-3DD5-AD5733F02CF7}"/>
          </ac:picMkLst>
        </pc:picChg>
        <pc:picChg chg="add mod">
          <ac:chgData name="merkushina ekaterina" userId="4de0e5a37a278373" providerId="LiveId" clId="{E2DE642C-3486-4D10-B4B9-588E066D7DFA}" dt="2024-01-15T16:41:24.617" v="234" actId="1076"/>
          <ac:picMkLst>
            <pc:docMk/>
            <pc:sldMk cId="0" sldId="256"/>
            <ac:picMk id="8" creationId="{39AF1B1E-103C-5AFA-22AB-798687E3CB16}"/>
          </ac:picMkLst>
        </pc:picChg>
      </pc:sldChg>
      <pc:sldChg chg="modSp mod">
        <pc:chgData name="merkushina ekaterina" userId="4de0e5a37a278373" providerId="LiveId" clId="{E2DE642C-3486-4D10-B4B9-588E066D7DFA}" dt="2024-01-15T16:49:39.107" v="346" actId="20577"/>
        <pc:sldMkLst>
          <pc:docMk/>
          <pc:sldMk cId="0" sldId="257"/>
        </pc:sldMkLst>
        <pc:spChg chg="mod">
          <ac:chgData name="merkushina ekaterina" userId="4de0e5a37a278373" providerId="LiveId" clId="{E2DE642C-3486-4D10-B4B9-588E066D7DFA}" dt="2024-01-15T16:47:54.175" v="290" actId="14100"/>
          <ac:spMkLst>
            <pc:docMk/>
            <pc:sldMk cId="0" sldId="257"/>
            <ac:spMk id="4" creationId="{00000000-0000-0000-0000-000000000000}"/>
          </ac:spMkLst>
        </pc:spChg>
        <pc:spChg chg="mod">
          <ac:chgData name="merkushina ekaterina" userId="4de0e5a37a278373" providerId="LiveId" clId="{E2DE642C-3486-4D10-B4B9-588E066D7DFA}" dt="2024-01-15T16:49:39.107" v="346" actId="20577"/>
          <ac:spMkLst>
            <pc:docMk/>
            <pc:sldMk cId="0" sldId="257"/>
            <ac:spMk id="5" creationId="{00000000-0000-0000-0000-000000000000}"/>
          </ac:spMkLst>
        </pc:spChg>
      </pc:sldChg>
      <pc:sldChg chg="modSp mod">
        <pc:chgData name="merkushina ekaterina" userId="4de0e5a37a278373" providerId="LiveId" clId="{E2DE642C-3486-4D10-B4B9-588E066D7DFA}" dt="2024-01-15T16:51:15.819" v="355" actId="208"/>
        <pc:sldMkLst>
          <pc:docMk/>
          <pc:sldMk cId="0" sldId="258"/>
        </pc:sldMkLst>
        <pc:picChg chg="mod">
          <ac:chgData name="merkushina ekaterina" userId="4de0e5a37a278373" providerId="LiveId" clId="{E2DE642C-3486-4D10-B4B9-588E066D7DFA}" dt="2024-01-15T16:51:15.819" v="355" actId="208"/>
          <ac:picMkLst>
            <pc:docMk/>
            <pc:sldMk cId="0" sldId="258"/>
            <ac:picMk id="7" creationId="{00000000-0000-0000-0000-000000000000}"/>
          </ac:picMkLst>
        </pc:picChg>
        <pc:picChg chg="mod">
          <ac:chgData name="merkushina ekaterina" userId="4de0e5a37a278373" providerId="LiveId" clId="{E2DE642C-3486-4D10-B4B9-588E066D7DFA}" dt="2024-01-15T16:51:12.588" v="354" actId="208"/>
          <ac:picMkLst>
            <pc:docMk/>
            <pc:sldMk cId="0" sldId="258"/>
            <ac:picMk id="8" creationId="{00000000-0000-0000-0000-000000000000}"/>
          </ac:picMkLst>
        </pc:picChg>
      </pc:sldChg>
      <pc:sldChg chg="modSp mod">
        <pc:chgData name="merkushina ekaterina" userId="4de0e5a37a278373" providerId="LiveId" clId="{E2DE642C-3486-4D10-B4B9-588E066D7DFA}" dt="2024-01-15T16:53:25.367" v="369" actId="1076"/>
        <pc:sldMkLst>
          <pc:docMk/>
          <pc:sldMk cId="0" sldId="260"/>
        </pc:sldMkLst>
        <pc:picChg chg="mod">
          <ac:chgData name="merkushina ekaterina" userId="4de0e5a37a278373" providerId="LiveId" clId="{E2DE642C-3486-4D10-B4B9-588E066D7DFA}" dt="2024-01-15T16:52:20.142" v="363" actId="1076"/>
          <ac:picMkLst>
            <pc:docMk/>
            <pc:sldMk cId="0" sldId="260"/>
            <ac:picMk id="4" creationId="{E8499148-93E6-C24F-A314-9AB09DBDAB51}"/>
          </ac:picMkLst>
        </pc:picChg>
        <pc:picChg chg="mod">
          <ac:chgData name="merkushina ekaterina" userId="4de0e5a37a278373" providerId="LiveId" clId="{E2DE642C-3486-4D10-B4B9-588E066D7DFA}" dt="2024-01-15T16:53:25.367" v="369" actId="1076"/>
          <ac:picMkLst>
            <pc:docMk/>
            <pc:sldMk cId="0" sldId="260"/>
            <ac:picMk id="6" creationId="{6F17C568-B9E7-B5B6-519E-C9ACCD834D68}"/>
          </ac:picMkLst>
        </pc:picChg>
      </pc:sldChg>
      <pc:sldChg chg="modSp mod">
        <pc:chgData name="merkushina ekaterina" userId="4de0e5a37a278373" providerId="LiveId" clId="{E2DE642C-3486-4D10-B4B9-588E066D7DFA}" dt="2024-01-15T16:54:33.641" v="379" actId="1076"/>
        <pc:sldMkLst>
          <pc:docMk/>
          <pc:sldMk cId="0" sldId="261"/>
        </pc:sldMkLst>
        <pc:picChg chg="mod">
          <ac:chgData name="merkushina ekaterina" userId="4de0e5a37a278373" providerId="LiveId" clId="{E2DE642C-3486-4D10-B4B9-588E066D7DFA}" dt="2024-01-15T16:54:02.979" v="375" actId="1076"/>
          <ac:picMkLst>
            <pc:docMk/>
            <pc:sldMk cId="0" sldId="261"/>
            <ac:picMk id="3" creationId="{E34D993D-3D6E-FE85-D968-69ADD8B8A37D}"/>
          </ac:picMkLst>
        </pc:picChg>
        <pc:picChg chg="mod">
          <ac:chgData name="merkushina ekaterina" userId="4de0e5a37a278373" providerId="LiveId" clId="{E2DE642C-3486-4D10-B4B9-588E066D7DFA}" dt="2024-01-15T16:54:33.641" v="379" actId="1076"/>
          <ac:picMkLst>
            <pc:docMk/>
            <pc:sldMk cId="0" sldId="261"/>
            <ac:picMk id="5" creationId="{7FDAECDB-5147-A435-9A0B-7C83E9AFCE60}"/>
          </ac:picMkLst>
        </pc:picChg>
      </pc:sldChg>
      <pc:sldChg chg="modSp mod">
        <pc:chgData name="merkushina ekaterina" userId="4de0e5a37a278373" providerId="LiveId" clId="{E2DE642C-3486-4D10-B4B9-588E066D7DFA}" dt="2024-01-15T16:55:40.360" v="383" actId="1076"/>
        <pc:sldMkLst>
          <pc:docMk/>
          <pc:sldMk cId="0" sldId="265"/>
        </pc:sldMkLst>
        <pc:picChg chg="mod">
          <ac:chgData name="merkushina ekaterina" userId="4de0e5a37a278373" providerId="LiveId" clId="{E2DE642C-3486-4D10-B4B9-588E066D7DFA}" dt="2024-01-15T16:55:40.360" v="383" actId="1076"/>
          <ac:picMkLst>
            <pc:docMk/>
            <pc:sldMk cId="0" sldId="265"/>
            <ac:picMk id="10" creationId="{4A3F2884-780F-BA68-5036-5DC62D7618B8}"/>
          </ac:picMkLst>
        </pc:picChg>
      </pc:sldChg>
      <pc:sldChg chg="modSp mod">
        <pc:chgData name="merkushina ekaterina" userId="4de0e5a37a278373" providerId="LiveId" clId="{E2DE642C-3486-4D10-B4B9-588E066D7DFA}" dt="2024-01-15T16:51:29.222" v="356" actId="208"/>
        <pc:sldMkLst>
          <pc:docMk/>
          <pc:sldMk cId="0" sldId="277"/>
        </pc:sldMkLst>
        <pc:picChg chg="mod">
          <ac:chgData name="merkushina ekaterina" userId="4de0e5a37a278373" providerId="LiveId" clId="{E2DE642C-3486-4D10-B4B9-588E066D7DFA}" dt="2024-01-15T16:51:29.222" v="356" actId="208"/>
          <ac:picMkLst>
            <pc:docMk/>
            <pc:sldMk cId="0" sldId="277"/>
            <ac:picMk id="2" creationId="{00000000-0000-0000-0000-000000000000}"/>
          </ac:picMkLst>
        </pc:picChg>
      </pc:sldChg>
      <pc:sldChg chg="addSp delSp modSp mod">
        <pc:chgData name="merkushina ekaterina" userId="4de0e5a37a278373" providerId="LiveId" clId="{E2DE642C-3486-4D10-B4B9-588E066D7DFA}" dt="2024-01-15T17:13:37.331" v="424" actId="1076"/>
        <pc:sldMkLst>
          <pc:docMk/>
          <pc:sldMk cId="2247067124" sldId="319"/>
        </pc:sldMkLst>
        <pc:picChg chg="add mod">
          <ac:chgData name="merkushina ekaterina" userId="4de0e5a37a278373" providerId="LiveId" clId="{E2DE642C-3486-4D10-B4B9-588E066D7DFA}" dt="2024-01-15T17:13:37.331" v="424" actId="1076"/>
          <ac:picMkLst>
            <pc:docMk/>
            <pc:sldMk cId="2247067124" sldId="319"/>
            <ac:picMk id="2" creationId="{55C8D26A-3734-50A7-111D-3A351ACAA9F9}"/>
          </ac:picMkLst>
        </pc:picChg>
        <pc:picChg chg="del">
          <ac:chgData name="merkushina ekaterina" userId="4de0e5a37a278373" providerId="LiveId" clId="{E2DE642C-3486-4D10-B4B9-588E066D7DFA}" dt="2024-01-15T17:13:24.054" v="415" actId="21"/>
          <ac:picMkLst>
            <pc:docMk/>
            <pc:sldMk cId="2247067124" sldId="319"/>
            <ac:picMk id="5" creationId="{C4E2F4C8-6BCF-12E4-E633-D80E95593489}"/>
          </ac:picMkLst>
        </pc:picChg>
        <pc:picChg chg="del">
          <ac:chgData name="merkushina ekaterina" userId="4de0e5a37a278373" providerId="LiveId" clId="{E2DE642C-3486-4D10-B4B9-588E066D7DFA}" dt="2024-01-15T17:13:35.646" v="423" actId="21"/>
          <ac:picMkLst>
            <pc:docMk/>
            <pc:sldMk cId="2247067124" sldId="319"/>
            <ac:picMk id="7" creationId="{CB77D4DB-954C-ED81-B082-945D04CBE7C5}"/>
          </ac:picMkLst>
        </pc:picChg>
        <pc:picChg chg="del">
          <ac:chgData name="merkushina ekaterina" userId="4de0e5a37a278373" providerId="LiveId" clId="{E2DE642C-3486-4D10-B4B9-588E066D7DFA}" dt="2024-01-15T17:13:34.348" v="422" actId="21"/>
          <ac:picMkLst>
            <pc:docMk/>
            <pc:sldMk cId="2247067124" sldId="319"/>
            <ac:picMk id="9" creationId="{45B3F513-B3E5-CFA4-BDAC-50F353340451}"/>
          </ac:picMkLst>
        </pc:picChg>
      </pc:sldChg>
      <pc:sldChg chg="addSp delSp modSp mod">
        <pc:chgData name="merkushina ekaterina" userId="4de0e5a37a278373" providerId="LiveId" clId="{E2DE642C-3486-4D10-B4B9-588E066D7DFA}" dt="2024-01-15T17:18:37.232" v="435" actId="1076"/>
        <pc:sldMkLst>
          <pc:docMk/>
          <pc:sldMk cId="701634675" sldId="320"/>
        </pc:sldMkLst>
        <pc:picChg chg="add del mod">
          <ac:chgData name="merkushina ekaterina" userId="4de0e5a37a278373" providerId="LiveId" clId="{E2DE642C-3486-4D10-B4B9-588E066D7DFA}" dt="2024-01-15T17:18:21.919" v="431" actId="21"/>
          <ac:picMkLst>
            <pc:docMk/>
            <pc:sldMk cId="701634675" sldId="320"/>
            <ac:picMk id="2" creationId="{AA58BC91-B161-0C32-E6B2-3EC583B0A1EA}"/>
          </ac:picMkLst>
        </pc:picChg>
        <pc:picChg chg="add mod">
          <ac:chgData name="merkushina ekaterina" userId="4de0e5a37a278373" providerId="LiveId" clId="{E2DE642C-3486-4D10-B4B9-588E066D7DFA}" dt="2024-01-15T17:18:37.232" v="435" actId="1076"/>
          <ac:picMkLst>
            <pc:docMk/>
            <pc:sldMk cId="701634675" sldId="320"/>
            <ac:picMk id="4" creationId="{1DF8E5B4-F74E-5771-D348-AA0452946871}"/>
          </ac:picMkLst>
        </pc:picChg>
        <pc:picChg chg="del">
          <ac:chgData name="merkushina ekaterina" userId="4de0e5a37a278373" providerId="LiveId" clId="{E2DE642C-3486-4D10-B4B9-588E066D7DFA}" dt="2024-01-15T17:13:49.799" v="425" actId="21"/>
          <ac:picMkLst>
            <pc:docMk/>
            <pc:sldMk cId="701634675" sldId="320"/>
            <ac:picMk id="5" creationId="{59D8E371-EDE2-5EB5-6C50-24AF4E01ED36}"/>
          </ac:picMkLst>
        </pc:picChg>
      </pc:sldChg>
      <pc:sldChg chg="modSp mod">
        <pc:chgData name="merkushina ekaterina" userId="4de0e5a37a278373" providerId="LiveId" clId="{E2DE642C-3486-4D10-B4B9-588E066D7DFA}" dt="2024-01-15T16:57:38.799" v="393" actId="1076"/>
        <pc:sldMkLst>
          <pc:docMk/>
          <pc:sldMk cId="4018760055" sldId="325"/>
        </pc:sldMkLst>
        <pc:picChg chg="mod">
          <ac:chgData name="merkushina ekaterina" userId="4de0e5a37a278373" providerId="LiveId" clId="{E2DE642C-3486-4D10-B4B9-588E066D7DFA}" dt="2024-01-15T16:57:38.799" v="393" actId="1076"/>
          <ac:picMkLst>
            <pc:docMk/>
            <pc:sldMk cId="4018760055" sldId="325"/>
            <ac:picMk id="7" creationId="{68CFA621-0A64-5F6B-4148-76C0E9F5D131}"/>
          </ac:picMkLst>
        </pc:picChg>
        <pc:picChg chg="mod">
          <ac:chgData name="merkushina ekaterina" userId="4de0e5a37a278373" providerId="LiveId" clId="{E2DE642C-3486-4D10-B4B9-588E066D7DFA}" dt="2024-01-15T16:57:21.271" v="387" actId="1076"/>
          <ac:picMkLst>
            <pc:docMk/>
            <pc:sldMk cId="4018760055" sldId="325"/>
            <ac:picMk id="9" creationId="{EACB6227-76EB-7193-F9A2-43287BB6C13E}"/>
          </ac:picMkLst>
        </pc:picChg>
      </pc:sldChg>
      <pc:sldChg chg="modSp mod">
        <pc:chgData name="merkushina ekaterina" userId="4de0e5a37a278373" providerId="LiveId" clId="{E2DE642C-3486-4D10-B4B9-588E066D7DFA}" dt="2024-01-15T16:59:30.404" v="402" actId="1076"/>
        <pc:sldMkLst>
          <pc:docMk/>
          <pc:sldMk cId="3435801388" sldId="334"/>
        </pc:sldMkLst>
        <pc:picChg chg="mod">
          <ac:chgData name="merkushina ekaterina" userId="4de0e5a37a278373" providerId="LiveId" clId="{E2DE642C-3486-4D10-B4B9-588E066D7DFA}" dt="2024-01-15T16:59:30.404" v="402" actId="1076"/>
          <ac:picMkLst>
            <pc:docMk/>
            <pc:sldMk cId="3435801388" sldId="334"/>
            <ac:picMk id="3" creationId="{E5935ADC-A070-ECFF-6B74-447FBFB6848F}"/>
          </ac:picMkLst>
        </pc:picChg>
        <pc:picChg chg="mod">
          <ac:chgData name="merkushina ekaterina" userId="4de0e5a37a278373" providerId="LiveId" clId="{E2DE642C-3486-4D10-B4B9-588E066D7DFA}" dt="2024-01-15T16:59:15.307" v="399" actId="1076"/>
          <ac:picMkLst>
            <pc:docMk/>
            <pc:sldMk cId="3435801388" sldId="334"/>
            <ac:picMk id="5" creationId="{8C9251C9-D096-D27F-823D-55627F847132}"/>
          </ac:picMkLst>
        </pc:picChg>
      </pc:sldChg>
      <pc:sldChg chg="modSp mod">
        <pc:chgData name="merkushina ekaterina" userId="4de0e5a37a278373" providerId="LiveId" clId="{E2DE642C-3486-4D10-B4B9-588E066D7DFA}" dt="2024-01-15T16:58:32.216" v="394" actId="14100"/>
        <pc:sldMkLst>
          <pc:docMk/>
          <pc:sldMk cId="1068238389" sldId="337"/>
        </pc:sldMkLst>
        <pc:picChg chg="mod">
          <ac:chgData name="merkushina ekaterina" userId="4de0e5a37a278373" providerId="LiveId" clId="{E2DE642C-3486-4D10-B4B9-588E066D7DFA}" dt="2024-01-15T16:58:32.216" v="394" actId="14100"/>
          <ac:picMkLst>
            <pc:docMk/>
            <pc:sldMk cId="1068238389" sldId="337"/>
            <ac:picMk id="5" creationId="{B8FC73B9-0CE4-B8C0-36B2-9A7078531995}"/>
          </ac:picMkLst>
        </pc:picChg>
      </pc:sldChg>
      <pc:sldChg chg="modSp mod">
        <pc:chgData name="merkushina ekaterina" userId="4de0e5a37a278373" providerId="LiveId" clId="{E2DE642C-3486-4D10-B4B9-588E066D7DFA}" dt="2024-01-15T17:00:40.328" v="407" actId="1076"/>
        <pc:sldMkLst>
          <pc:docMk/>
          <pc:sldMk cId="3071461314" sldId="341"/>
        </pc:sldMkLst>
        <pc:picChg chg="mod">
          <ac:chgData name="merkushina ekaterina" userId="4de0e5a37a278373" providerId="LiveId" clId="{E2DE642C-3486-4D10-B4B9-588E066D7DFA}" dt="2024-01-15T17:00:30.885" v="406" actId="14100"/>
          <ac:picMkLst>
            <pc:docMk/>
            <pc:sldMk cId="3071461314" sldId="341"/>
            <ac:picMk id="3" creationId="{FB6AC135-1BD4-1868-4ECB-45059A3A7050}"/>
          </ac:picMkLst>
        </pc:picChg>
        <pc:picChg chg="mod">
          <ac:chgData name="merkushina ekaterina" userId="4de0e5a37a278373" providerId="LiveId" clId="{E2DE642C-3486-4D10-B4B9-588E066D7DFA}" dt="2024-01-15T17:00:40.328" v="407" actId="1076"/>
          <ac:picMkLst>
            <pc:docMk/>
            <pc:sldMk cId="3071461314" sldId="341"/>
            <ac:picMk id="5" creationId="{5369B278-F357-D1A0-5873-68F2205E1D61}"/>
          </ac:picMkLst>
        </pc:picChg>
      </pc:sldChg>
      <pc:sldChg chg="modSp mod">
        <pc:chgData name="merkushina ekaterina" userId="4de0e5a37a278373" providerId="LiveId" clId="{E2DE642C-3486-4D10-B4B9-588E066D7DFA}" dt="2024-01-15T17:01:39.216" v="413" actId="1076"/>
        <pc:sldMkLst>
          <pc:docMk/>
          <pc:sldMk cId="946458620" sldId="342"/>
        </pc:sldMkLst>
        <pc:picChg chg="mod">
          <ac:chgData name="merkushina ekaterina" userId="4de0e5a37a278373" providerId="LiveId" clId="{E2DE642C-3486-4D10-B4B9-588E066D7DFA}" dt="2024-01-15T17:01:29.863" v="411" actId="1076"/>
          <ac:picMkLst>
            <pc:docMk/>
            <pc:sldMk cId="946458620" sldId="342"/>
            <ac:picMk id="3" creationId="{524A7CE0-4E7C-8297-B446-5AAB1A652DA9}"/>
          </ac:picMkLst>
        </pc:picChg>
        <pc:picChg chg="mod">
          <ac:chgData name="merkushina ekaterina" userId="4de0e5a37a278373" providerId="LiveId" clId="{E2DE642C-3486-4D10-B4B9-588E066D7DFA}" dt="2024-01-15T17:01:39.216" v="413" actId="1076"/>
          <ac:picMkLst>
            <pc:docMk/>
            <pc:sldMk cId="946458620" sldId="342"/>
            <ac:picMk id="5" creationId="{FA59E1F8-B492-2C2E-A2BC-9ECD5908E49A}"/>
          </ac:picMkLst>
        </pc:picChg>
      </pc:sldChg>
      <pc:sldMasterChg chg="setBg modSldLayout">
        <pc:chgData name="merkushina ekaterina" userId="4de0e5a37a278373" providerId="LiveId" clId="{E2DE642C-3486-4D10-B4B9-588E066D7DFA}" dt="2024-01-15T16:29:59.268" v="77"/>
        <pc:sldMasterMkLst>
          <pc:docMk/>
          <pc:sldMasterMk cId="0" sldId="2147483756"/>
        </pc:sldMasterMkLst>
        <pc:sldLayoutChg chg="setBg">
          <pc:chgData name="merkushina ekaterina" userId="4de0e5a37a278373" providerId="LiveId" clId="{E2DE642C-3486-4D10-B4B9-588E066D7DFA}" dt="2024-01-15T16:29:59.268" v="77"/>
          <pc:sldLayoutMkLst>
            <pc:docMk/>
            <pc:sldMasterMk cId="0" sldId="2147483756"/>
            <pc:sldLayoutMk cId="0" sldId="2147483757"/>
          </pc:sldLayoutMkLst>
        </pc:sldLayoutChg>
        <pc:sldLayoutChg chg="setBg">
          <pc:chgData name="merkushina ekaterina" userId="4de0e5a37a278373" providerId="LiveId" clId="{E2DE642C-3486-4D10-B4B9-588E066D7DFA}" dt="2024-01-15T16:29:59.268" v="77"/>
          <pc:sldLayoutMkLst>
            <pc:docMk/>
            <pc:sldMasterMk cId="0" sldId="2147483756"/>
            <pc:sldLayoutMk cId="0" sldId="2147483758"/>
          </pc:sldLayoutMkLst>
        </pc:sldLayoutChg>
        <pc:sldLayoutChg chg="setBg">
          <pc:chgData name="merkushina ekaterina" userId="4de0e5a37a278373" providerId="LiveId" clId="{E2DE642C-3486-4D10-B4B9-588E066D7DFA}" dt="2024-01-15T16:29:59.268" v="77"/>
          <pc:sldLayoutMkLst>
            <pc:docMk/>
            <pc:sldMasterMk cId="0" sldId="2147483756"/>
            <pc:sldLayoutMk cId="0" sldId="2147483759"/>
          </pc:sldLayoutMkLst>
        </pc:sldLayoutChg>
        <pc:sldLayoutChg chg="setBg">
          <pc:chgData name="merkushina ekaterina" userId="4de0e5a37a278373" providerId="LiveId" clId="{E2DE642C-3486-4D10-B4B9-588E066D7DFA}" dt="2024-01-15T16:29:59.268" v="77"/>
          <pc:sldLayoutMkLst>
            <pc:docMk/>
            <pc:sldMasterMk cId="0" sldId="2147483756"/>
            <pc:sldLayoutMk cId="0" sldId="2147483760"/>
          </pc:sldLayoutMkLst>
        </pc:sldLayoutChg>
        <pc:sldLayoutChg chg="setBg">
          <pc:chgData name="merkushina ekaterina" userId="4de0e5a37a278373" providerId="LiveId" clId="{E2DE642C-3486-4D10-B4B9-588E066D7DFA}" dt="2024-01-15T16:29:59.268" v="77"/>
          <pc:sldLayoutMkLst>
            <pc:docMk/>
            <pc:sldMasterMk cId="0" sldId="2147483756"/>
            <pc:sldLayoutMk cId="0" sldId="2147483761"/>
          </pc:sldLayoutMkLst>
        </pc:sldLayoutChg>
        <pc:sldLayoutChg chg="setBg">
          <pc:chgData name="merkushina ekaterina" userId="4de0e5a37a278373" providerId="LiveId" clId="{E2DE642C-3486-4D10-B4B9-588E066D7DFA}" dt="2024-01-15T16:29:59.268" v="77"/>
          <pc:sldLayoutMkLst>
            <pc:docMk/>
            <pc:sldMasterMk cId="0" sldId="2147483756"/>
            <pc:sldLayoutMk cId="0" sldId="2147483762"/>
          </pc:sldLayoutMkLst>
        </pc:sldLayoutChg>
        <pc:sldLayoutChg chg="setBg">
          <pc:chgData name="merkushina ekaterina" userId="4de0e5a37a278373" providerId="LiveId" clId="{E2DE642C-3486-4D10-B4B9-588E066D7DFA}" dt="2024-01-15T16:29:59.268" v="77"/>
          <pc:sldLayoutMkLst>
            <pc:docMk/>
            <pc:sldMasterMk cId="0" sldId="2147483756"/>
            <pc:sldLayoutMk cId="0" sldId="2147483763"/>
          </pc:sldLayoutMkLst>
        </pc:sldLayoutChg>
        <pc:sldLayoutChg chg="setBg">
          <pc:chgData name="merkushina ekaterina" userId="4de0e5a37a278373" providerId="LiveId" clId="{E2DE642C-3486-4D10-B4B9-588E066D7DFA}" dt="2024-01-15T16:29:59.268" v="77"/>
          <pc:sldLayoutMkLst>
            <pc:docMk/>
            <pc:sldMasterMk cId="0" sldId="2147483756"/>
            <pc:sldLayoutMk cId="0" sldId="2147483764"/>
          </pc:sldLayoutMkLst>
        </pc:sldLayoutChg>
        <pc:sldLayoutChg chg="setBg">
          <pc:chgData name="merkushina ekaterina" userId="4de0e5a37a278373" providerId="LiveId" clId="{E2DE642C-3486-4D10-B4B9-588E066D7DFA}" dt="2024-01-15T16:29:59.268" v="77"/>
          <pc:sldLayoutMkLst>
            <pc:docMk/>
            <pc:sldMasterMk cId="0" sldId="2147483756"/>
            <pc:sldLayoutMk cId="0" sldId="2147483765"/>
          </pc:sldLayoutMkLst>
        </pc:sldLayoutChg>
        <pc:sldLayoutChg chg="setBg">
          <pc:chgData name="merkushina ekaterina" userId="4de0e5a37a278373" providerId="LiveId" clId="{E2DE642C-3486-4D10-B4B9-588E066D7DFA}" dt="2024-01-15T16:29:59.268" v="77"/>
          <pc:sldLayoutMkLst>
            <pc:docMk/>
            <pc:sldMasterMk cId="0" sldId="2147483756"/>
            <pc:sldLayoutMk cId="0" sldId="2147483766"/>
          </pc:sldLayoutMkLst>
        </pc:sldLayoutChg>
        <pc:sldLayoutChg chg="setBg">
          <pc:chgData name="merkushina ekaterina" userId="4de0e5a37a278373" providerId="LiveId" clId="{E2DE642C-3486-4D10-B4B9-588E066D7DFA}" dt="2024-01-15T16:29:59.268" v="77"/>
          <pc:sldLayoutMkLst>
            <pc:docMk/>
            <pc:sldMasterMk cId="0" sldId="2147483756"/>
            <pc:sldLayoutMk cId="0" sldId="214748376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16687-70B3-4889-BD75-62DF4BBD02C3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E84F5-805F-41E4-9E29-50538A4D7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12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538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03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301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670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459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139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071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30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3425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702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9451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477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03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232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18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69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81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843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9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49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533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553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402CD-055A-411C-A180-3F5D148A5D7D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74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548680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Министерство образования РМ</a:t>
            </a:r>
            <a:b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1050312"/>
            <a:ext cx="6696744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                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F9C4F1-21ED-0AE6-3FCA-AB6361A57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48" y="1050312"/>
            <a:ext cx="5940152" cy="22346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Портфолио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Мотиной 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Валентины Александровны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воспитателя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МАДОУ « Детский сад  № 82 комбинированного вида»  г. о. Саранск</a:t>
            </a:r>
            <a:r>
              <a:rPr lang="ru-RU" sz="1800" b="1" dirty="0">
                <a:solidFill>
                  <a:srgbClr val="002060"/>
                </a:solidFill>
              </a:rPr>
              <a:t/>
            </a:r>
            <a:br>
              <a:rPr lang="ru-RU" sz="1800" b="1" dirty="0">
                <a:solidFill>
                  <a:srgbClr val="002060"/>
                </a:solidFill>
              </a:rPr>
            </a:b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D5708A3-F774-43D0-A443-46BE9076D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3848" y="3068960"/>
            <a:ext cx="5783351" cy="378904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 рождения: </a:t>
            </a:r>
            <a:r>
              <a:rPr lang="ru-RU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06.03.1971г.    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Профессиональное образование: </a:t>
            </a:r>
            <a:r>
              <a:rPr lang="ru-RU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высшее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специальность «Дошкольная педагогика и психология», Квалификация «Методист по дошкольному воспитанию, воспитатель в детском саду» МГПИ им. М.Е. Евсевьева,    № диплома: ЭВ 049945, дата выдачи:</a:t>
            </a:r>
          </a:p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июля 1996г.                                                                                                                           Наличие квалификационной категории: </a:t>
            </a:r>
            <a:r>
              <a:rPr lang="ru-RU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Высшая   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</a:p>
          <a:p>
            <a:pPr algn="just">
              <a:spcBef>
                <a:spcPts val="0"/>
              </a:spcBef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 последней аттестации: </a:t>
            </a:r>
            <a:r>
              <a:rPr lang="ru-RU" sz="20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№ 541</a:t>
            </a:r>
          </a:p>
          <a:p>
            <a:pPr>
              <a:spcBef>
                <a:spcPts val="0"/>
              </a:spcBef>
            </a:pPr>
            <a:r>
              <a:rPr lang="ru-RU" sz="20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22.05.2019 </a:t>
            </a:r>
            <a:r>
              <a:rPr lang="ru-RU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9AF1B1E-103C-5AFA-22AB-798687E3C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21" y="1559204"/>
            <a:ext cx="2938527" cy="36762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4853B76-5766-4A98-5696-CCE00238D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66181"/>
            <a:ext cx="4157832" cy="30970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62B29F5-57F4-1735-5417-DE1FD2499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581" y="2132856"/>
            <a:ext cx="3237782" cy="458009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C97129D-2167-2757-7728-4A263487D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31964"/>
            <a:ext cx="3148724" cy="439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75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A311A16-3603-7B0F-38AE-BACEEBAC4D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17" y="18832"/>
            <a:ext cx="2446616" cy="34627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F84D83E-11F8-D2B2-4590-9697D5332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203" y="188640"/>
            <a:ext cx="2910822" cy="40881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57DB684-CB65-50CF-0691-806E4D67E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157" y="1750208"/>
            <a:ext cx="2910822" cy="4119554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xmlns="" id="{CBD9E489-A2F4-EAB5-09DC-B56DCB25D034}"/>
              </a:ext>
            </a:extLst>
          </p:cNvPr>
          <p:cNvSpPr/>
          <p:nvPr/>
        </p:nvSpPr>
        <p:spPr>
          <a:xfrm>
            <a:off x="2760709" y="3140968"/>
            <a:ext cx="349150" cy="3406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CC7520-C430-6B03-45EC-F48E20769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3" y="-552712"/>
            <a:ext cx="2262919" cy="3314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F8DAAD5-74BA-8315-5218-BF6AA0AFF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937" y="188640"/>
            <a:ext cx="2561241" cy="36724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81FB25-223D-5A95-1A32-6A3762823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61736"/>
            <a:ext cx="2304081" cy="32693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CC17A35-3F21-5C8B-80DA-ED4579AE8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7449" y="3608082"/>
            <a:ext cx="2206598" cy="31343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7668A5-40C1-B8FA-DCAF-C4EFCC7DD6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178" y="3331118"/>
            <a:ext cx="2360141" cy="332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44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B883F23-155D-33BA-E9E0-BA06CF742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692696"/>
            <a:ext cx="7725852" cy="72008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90BF562-EB41-B21F-2BAD-AD5A7D9FE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495700"/>
            <a:ext cx="3628275" cy="513091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90CBB30-8594-E05D-46D0-CA6FBB3FE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568337"/>
            <a:ext cx="3576910" cy="505827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03612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9FF68A8-8CCF-B379-366C-13FDAA450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345181"/>
            <a:ext cx="3456437" cy="24429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0159F9-EFAF-D5EB-7AE9-9F3D3587D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2" y="165397"/>
            <a:ext cx="2663731" cy="376677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6A5648D-EFD6-340C-E3F2-28598D34F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296" y="156667"/>
            <a:ext cx="2720871" cy="36956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D28AF37-4228-C7CD-4B9A-77A50780A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275442"/>
            <a:ext cx="2896707" cy="36004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68436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2CA5573-A4E3-471F-2B48-C28F354F9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56" y="210482"/>
            <a:ext cx="2658945" cy="37531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6E70715-CB45-40A8-9FFE-54EE042C5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41" y="2708920"/>
            <a:ext cx="2658945" cy="38664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246CA2E-CEC3-E291-9AB9-ED8C40B462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30" y="237262"/>
            <a:ext cx="2716735" cy="383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22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248E508-5660-DE94-6C4A-04CBF8962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63156"/>
            <a:ext cx="2270265" cy="32132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C1F086E-B3F5-F518-CD68-21D01A64F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3421360"/>
            <a:ext cx="2270265" cy="31977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1FE4D71-CFD9-F3B2-47F0-FE1C214FA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78" y="65961"/>
            <a:ext cx="2315739" cy="32747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705BA62-AC0D-1318-46D7-C29A6D4E8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3449906"/>
            <a:ext cx="2366511" cy="334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71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80B1B15-2222-3469-FD03-8F350B2E91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54"/>
            <a:ext cx="2539898" cy="35941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6613F1-A21A-5072-B6BA-6422D4D61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30988"/>
            <a:ext cx="2952191" cy="42785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F9FE3D7-DA1C-E436-35C0-14748BF7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636301"/>
            <a:ext cx="2846938" cy="401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31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55B3C83-7389-9606-EE38-378D573D9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441716"/>
            <a:ext cx="2209844" cy="31228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548FBBC-5118-4F14-A1EC-DBFFF6D8D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2991069"/>
            <a:ext cx="2552270" cy="36067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E2136BD-E844-07F9-911D-0DD7CC83E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471" y="175495"/>
            <a:ext cx="2552270" cy="36135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E6976A6-8F5C-9D6B-76FA-12E01FAE5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18" y="175494"/>
            <a:ext cx="2252466" cy="318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77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06B341E-9B95-8012-3E5D-219DCCFDD64A}"/>
              </a:ext>
            </a:extLst>
          </p:cNvPr>
          <p:cNvSpPr txBox="1"/>
          <p:nvPr/>
        </p:nvSpPr>
        <p:spPr>
          <a:xfrm>
            <a:off x="1043608" y="692696"/>
            <a:ext cx="7848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5C8D26A-3734-50A7-111D-3A351ACAA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99" y="1303410"/>
            <a:ext cx="4020502" cy="53012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58C7150-42C7-7BB0-23C4-E77A9A294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1" y="1285403"/>
            <a:ext cx="3752582" cy="530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67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692696"/>
            <a:ext cx="8460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собственного инновационного педагогического опыта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412776"/>
            <a:ext cx="9361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Мотиной Валентины Александровны</a:t>
            </a:r>
          </a:p>
          <a:p>
            <a:pPr algn="ctr">
              <a:buNone/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 МАДОУ «Детский сад №82 комбинированного вида»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2636912"/>
            <a:ext cx="91805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«Реализация национально-регионального компонента в ДОУ 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4437112"/>
            <a:ext cx="7488832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http://ds82sar.schoolrm.ru/</a:t>
            </a:r>
            <a:endParaRPr lang="ru-RU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Выступления на научно – практических конференциях,    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семинарах; проведение открытых занятий,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мастер-  классов, мероприятий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05173F-7AE2-A034-B9C5-4017B50B7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19632"/>
            <a:ext cx="3585252" cy="507007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8F2FF78-C728-FACB-0B9A-56186AD3C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28799"/>
            <a:ext cx="3585252" cy="507007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8DAAAA1-77AB-82CC-EDA8-D2A2795F5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3963539" cy="56135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18ADA52-0595-0FDE-F9A3-649D8142D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936" y="425935"/>
            <a:ext cx="3974528" cy="5613597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xmlns="" id="{D1C1031B-A23E-DEBF-6FE2-270A2CE6B776}"/>
              </a:ext>
            </a:extLst>
          </p:cNvPr>
          <p:cNvCxnSpPr>
            <a:cxnSpLocks/>
          </p:cNvCxnSpPr>
          <p:nvPr/>
        </p:nvCxnSpPr>
        <p:spPr>
          <a:xfrm>
            <a:off x="5004048" y="2276872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362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03F1B62-280E-EA23-6B2E-C6E55053E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7"/>
            <a:ext cx="3384376" cy="485411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41D4FC7-84E4-F977-B08B-66E16F612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068" y="1340768"/>
            <a:ext cx="3500992" cy="527257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C31B8ACC-73AB-EAAF-E7A0-8DACF7ADCDD2}"/>
              </a:ext>
            </a:extLst>
          </p:cNvPr>
          <p:cNvCxnSpPr>
            <a:cxnSpLocks/>
          </p:cNvCxnSpPr>
          <p:nvPr/>
        </p:nvCxnSpPr>
        <p:spPr>
          <a:xfrm>
            <a:off x="5220072" y="1412776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760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A4A1766-5BF3-A669-7156-23DFBDE5D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3600400" cy="50879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8E0E580-C657-E892-C19F-1547C1FFC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25331"/>
            <a:ext cx="3943553" cy="560733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93D6352F-CE58-52C6-AD68-1723833830AE}"/>
              </a:ext>
            </a:extLst>
          </p:cNvPr>
          <p:cNvCxnSpPr>
            <a:cxnSpLocks/>
          </p:cNvCxnSpPr>
          <p:nvPr/>
        </p:nvCxnSpPr>
        <p:spPr>
          <a:xfrm>
            <a:off x="4572000" y="3933056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449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11CE4AC-0AE2-97EA-A1BC-BF1A83FAA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40" y="116632"/>
            <a:ext cx="2748877" cy="384016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87BA750-B686-1DD0-BAA7-2205F46E6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513" y="1196752"/>
            <a:ext cx="2777576" cy="39604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9D08F64-BC7E-F2A8-90C8-030CE04763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488" y="2492896"/>
            <a:ext cx="303675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36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F22CE86-9280-F854-C541-B59027981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2257"/>
            <a:ext cx="2637176" cy="373494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A4F80ED-B40D-9F58-3F56-082490B46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48" y="116632"/>
            <a:ext cx="2506063" cy="352839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4EAD1B-30FF-8B2E-EB31-A56E24D4F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918042"/>
            <a:ext cx="3939906" cy="28413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329EA6A-31AA-78E7-0148-7BDA614D6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3874851"/>
            <a:ext cx="4032448" cy="288452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79831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C1413A5-4C53-623A-3FB8-DE49604A2283}"/>
              </a:ext>
            </a:extLst>
          </p:cNvPr>
          <p:cNvSpPr txBox="1"/>
          <p:nvPr/>
        </p:nvSpPr>
        <p:spPr>
          <a:xfrm>
            <a:off x="107504" y="620689"/>
            <a:ext cx="9036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Проведение открытых занятий, мастер – классов, мероприятий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C6CF292-18D1-BBFF-FC4D-65F7BC49B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033" y="1196752"/>
            <a:ext cx="3697437" cy="522872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62942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E668E1-DD9E-4D2F-845C-6E2A4F163BAA}"/>
              </a:ext>
            </a:extLst>
          </p:cNvPr>
          <p:cNvSpPr txBox="1"/>
          <p:nvPr/>
        </p:nvSpPr>
        <p:spPr>
          <a:xfrm>
            <a:off x="1331640" y="548681"/>
            <a:ext cx="5526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Общественная активность педагога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EBAAA7D-A34C-D9A1-75CA-C79CD5AB2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07585"/>
            <a:ext cx="3759933" cy="51604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9B83C0F-157C-E8A2-92C2-4D2C63D10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163" y="1135991"/>
            <a:ext cx="3679674" cy="5147447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2D590215-BBE4-B29F-D1E5-AFAE7100B332}"/>
              </a:ext>
            </a:extLst>
          </p:cNvPr>
          <p:cNvCxnSpPr>
            <a:cxnSpLocks/>
          </p:cNvCxnSpPr>
          <p:nvPr/>
        </p:nvCxnSpPr>
        <p:spPr>
          <a:xfrm>
            <a:off x="1043608" y="3731065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063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9FA6A8F-947C-3078-229F-29A831CEE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5" y="370643"/>
            <a:ext cx="4182465" cy="5904656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BEF0BDEC-3F58-DBAC-9B60-F6B3507F94CB}"/>
              </a:ext>
            </a:extLst>
          </p:cNvPr>
          <p:cNvCxnSpPr>
            <a:cxnSpLocks/>
          </p:cNvCxnSpPr>
          <p:nvPr/>
        </p:nvCxnSpPr>
        <p:spPr>
          <a:xfrm>
            <a:off x="971600" y="2492896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5D0FDFE-EEEF-31ED-479D-29C03AD6E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70643"/>
            <a:ext cx="4184161" cy="5903543"/>
          </a:xfrm>
          <a:prstGeom prst="rect">
            <a:avLst/>
          </a:prstGeom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78FBBF6C-7FA7-078C-29EC-1E5538F88C2B}"/>
              </a:ext>
            </a:extLst>
          </p:cNvPr>
          <p:cNvCxnSpPr>
            <a:cxnSpLocks/>
          </p:cNvCxnSpPr>
          <p:nvPr/>
        </p:nvCxnSpPr>
        <p:spPr>
          <a:xfrm>
            <a:off x="5436096" y="3068960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801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9C9C3FC-BFF9-964F-41B3-EE97D2819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81296"/>
            <a:ext cx="3585283" cy="5486065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38D4DF1F-4A27-1705-D584-75DF27CA6565}"/>
              </a:ext>
            </a:extLst>
          </p:cNvPr>
          <p:cNvCxnSpPr>
            <a:cxnSpLocks/>
          </p:cNvCxnSpPr>
          <p:nvPr/>
        </p:nvCxnSpPr>
        <p:spPr>
          <a:xfrm>
            <a:off x="899592" y="2636912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B3F9409-BF67-EE6D-8921-B92FF4922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681" y="581296"/>
            <a:ext cx="3696548" cy="5566537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CC594711-B6C5-EF6E-38C3-3E0B6DFD9084}"/>
              </a:ext>
            </a:extLst>
          </p:cNvPr>
          <p:cNvCxnSpPr>
            <a:cxnSpLocks/>
          </p:cNvCxnSpPr>
          <p:nvPr/>
        </p:nvCxnSpPr>
        <p:spPr>
          <a:xfrm>
            <a:off x="5292080" y="3068960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461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3539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764704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в инновационной деятельности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3" descr="H:\аттестация Вишнякова высшая\СКАНЫ ПРИКАЗ\скан ПРИКАЗ от 27 мая.jpeg"/>
          <p:cNvPicPr>
            <a:picLocks noChangeAspect="1" noChangeArrowheads="1"/>
          </p:cNvPicPr>
          <p:nvPr/>
        </p:nvPicPr>
        <p:blipFill rotWithShape="1">
          <a:blip r:embed="rId3" cstate="print"/>
          <a:srcRect l="5795" t="4019" r="4852" b="5328"/>
          <a:stretch/>
        </p:blipFill>
        <p:spPr bwMode="auto">
          <a:xfrm>
            <a:off x="395536" y="1422068"/>
            <a:ext cx="3717602" cy="5049403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709" y="1988840"/>
            <a:ext cx="4607772" cy="35998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501957-D867-772D-5FEC-3540FA637898}"/>
              </a:ext>
            </a:extLst>
          </p:cNvPr>
          <p:cNvSpPr txBox="1"/>
          <p:nvPr/>
        </p:nvSpPr>
        <p:spPr>
          <a:xfrm>
            <a:off x="755576" y="476673"/>
            <a:ext cx="7416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Позитивные результаты с воспитанниками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BD54149-4343-700C-B136-F5195CE79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22" y="1663615"/>
            <a:ext cx="2777598" cy="392562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4D60969-E67B-8B36-68D3-3F4456546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439" y="1676687"/>
            <a:ext cx="2775966" cy="392562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9552AAC-225D-3314-B414-A83D6507E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742" y="1663615"/>
            <a:ext cx="2775965" cy="392562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3342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E25FED2-916E-EE82-1D7E-4E7466136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2880320" cy="406718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F2853C4-EA48-A217-4970-C143E2FA0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198" y="1052737"/>
            <a:ext cx="2830446" cy="400266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F7295CB-FDBD-4D9F-661D-37170D0B0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293" y="1086164"/>
            <a:ext cx="2784823" cy="393815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45128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94B3DA-C891-18E6-82DB-E4CF7C6958EC}"/>
              </a:ext>
            </a:extLst>
          </p:cNvPr>
          <p:cNvSpPr txBox="1"/>
          <p:nvPr/>
        </p:nvSpPr>
        <p:spPr>
          <a:xfrm>
            <a:off x="1691680" y="476672"/>
            <a:ext cx="6048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C42CFEE-69EE-BCC1-7034-C6FB9D003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076" y="1057458"/>
            <a:ext cx="3072852" cy="434546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7676340-9260-7E37-FD59-6524ECFD2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109" y="1079268"/>
            <a:ext cx="3072853" cy="434546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FA4ED6B-6764-4DB7-B340-99389CDCA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8" y="1079269"/>
            <a:ext cx="3072853" cy="434546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07177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D21CEB-C849-8736-A84D-0B84F9F60D14}"/>
              </a:ext>
            </a:extLst>
          </p:cNvPr>
          <p:cNvSpPr txBox="1"/>
          <p:nvPr/>
        </p:nvSpPr>
        <p:spPr>
          <a:xfrm>
            <a:off x="755576" y="692697"/>
            <a:ext cx="8064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Работа с детьми из социально -неблагополучных семей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7DAEF2C-7A74-BDA9-E783-7491BE4FF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124900"/>
            <a:ext cx="3792934" cy="536376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250759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0E707A-2855-BC65-1225-0F89ABBAC965}"/>
              </a:ext>
            </a:extLst>
          </p:cNvPr>
          <p:cNvSpPr txBox="1"/>
          <p:nvPr/>
        </p:nvSpPr>
        <p:spPr>
          <a:xfrm>
            <a:off x="827584" y="476673"/>
            <a:ext cx="8064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8795220-33B9-DAAD-EC5E-04581ED11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52606"/>
            <a:ext cx="3697437" cy="522872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7C1C99-CCA3-31C1-915C-56C974972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796" y="1152604"/>
            <a:ext cx="3697438" cy="522872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9325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C416975-2A16-1BBB-7B96-F7D6C2196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2847079" cy="40480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99D4575-4C11-B6DD-203C-90AD354D7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702" y="2189348"/>
            <a:ext cx="2816596" cy="39871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FE54650-1143-4C85-6987-46D6E0F58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409" y="222424"/>
            <a:ext cx="2700762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206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CC41B8B-08C9-3F2C-FB14-D80B3A7DF2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8" y="116632"/>
            <a:ext cx="3571687" cy="252755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932C455-59D4-FB63-1BB3-3549E899F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14" y="116632"/>
            <a:ext cx="2773877" cy="410573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0AF1579-64F0-C315-5795-233072F2F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846476"/>
            <a:ext cx="2800063" cy="36993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79D0F81-05F0-EF0A-6F5D-AEAE9B59E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4575" y="2846476"/>
            <a:ext cx="2564316" cy="374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0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C6C661C-DA3B-FF6B-99F0-27424B39C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2502895" cy="35305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8213C91-B9A1-D872-A9D0-11E4B1E4F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113" y="2420888"/>
            <a:ext cx="2659773" cy="375863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C70F13F-DCF9-E1C7-9537-8C5C07E08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421" y="284226"/>
            <a:ext cx="2560542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74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0E6CDE-481B-71AC-5E64-660B54B8B449}"/>
              </a:ext>
            </a:extLst>
          </p:cNvPr>
          <p:cNvSpPr txBox="1"/>
          <p:nvPr/>
        </p:nvSpPr>
        <p:spPr>
          <a:xfrm>
            <a:off x="1907704" y="476672"/>
            <a:ext cx="4950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Награды и поощрения педагога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B0EAF0B-06B7-535A-0758-8B63C1AE2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12" y="1341823"/>
            <a:ext cx="2703913" cy="371973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D2CF291-C66A-FE40-1256-FE670DBEE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826" y="1214964"/>
            <a:ext cx="2810348" cy="39734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A3AFC4-5698-383D-27F2-AA85F015B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1106825"/>
            <a:ext cx="2816024" cy="398147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93291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836712"/>
            <a:ext cx="4061898" cy="574562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7380138-C6C4-B253-017F-A3626E4A9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3768060" cy="532859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E818F2A-B0B9-E585-575F-A272EFE70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332656"/>
            <a:ext cx="3768060" cy="532859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640EB80-4E24-9A49-777D-BE7099E9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4057477" cy="573787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93465C9-E6CF-4E0C-4AE5-EB5895AC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979" y="188641"/>
            <a:ext cx="4124498" cy="583264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0804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1052736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Наставничество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8499148-93E6-C24F-A314-9AB09DBDAB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19" y="1492511"/>
            <a:ext cx="2996581" cy="4238713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9D69343-1446-994E-ED21-C87345C91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466437"/>
            <a:ext cx="2990478" cy="4219549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434CDB7A-3D09-9629-823B-1DBA70B560D4}"/>
              </a:ext>
            </a:extLst>
          </p:cNvPr>
          <p:cNvCxnSpPr>
            <a:cxnSpLocks/>
          </p:cNvCxnSpPr>
          <p:nvPr/>
        </p:nvCxnSpPr>
        <p:spPr>
          <a:xfrm>
            <a:off x="251520" y="3717032"/>
            <a:ext cx="4320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CCC804E-9BCD-3A9C-7864-C112E3D96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088" y="1492511"/>
            <a:ext cx="2959823" cy="418562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DAD1ECE-C5FE-FB20-20A9-7CEA6ADDA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8640"/>
            <a:ext cx="3985469" cy="563604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4064E53-FD03-B968-4212-1E50527D6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995" y="188640"/>
            <a:ext cx="3985469" cy="563604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61085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92697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публикаций, включая -  интернет публикации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45F1570-8889-1665-E157-FE9B9448B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533" y="1196752"/>
            <a:ext cx="3792934" cy="536376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4413</TotalTime>
  <Words>183</Words>
  <Application>Microsoft Office PowerPoint</Application>
  <PresentationFormat>Экран (4:3)</PresentationFormat>
  <Paragraphs>34</Paragraphs>
  <Slides>38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Arial</vt:lpstr>
      <vt:lpstr>Calibri</vt:lpstr>
      <vt:lpstr>Century Gothic</vt:lpstr>
      <vt:lpstr>Lucida Sans Unicode</vt:lpstr>
      <vt:lpstr>Times New Roman</vt:lpstr>
      <vt:lpstr>Wingdings 3</vt:lpstr>
      <vt:lpstr>Легкий дым</vt:lpstr>
      <vt:lpstr>Портфолио Мотиной  Валентины Александровны, воспитателя  МАДОУ « Детский сад  № 82 комбинированного вида»  г. о. Саранск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Старший воспитатель</cp:lastModifiedBy>
  <cp:revision>242</cp:revision>
  <dcterms:created xsi:type="dcterms:W3CDTF">2021-10-17T16:25:26Z</dcterms:created>
  <dcterms:modified xsi:type="dcterms:W3CDTF">2024-02-13T11:25:55Z</dcterms:modified>
</cp:coreProperties>
</file>