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2" r:id="rId7"/>
    <p:sldId id="261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5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3228-5DEA-49E0-B066-204CF0492B93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27543-8881-49D6-BC53-862A44420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26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3228-5DEA-49E0-B066-204CF0492B93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27543-8881-49D6-BC53-862A44420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15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3228-5DEA-49E0-B066-204CF0492B93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27543-8881-49D6-BC53-862A44420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43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3228-5DEA-49E0-B066-204CF0492B93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27543-8881-49D6-BC53-862A44420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084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3228-5DEA-49E0-B066-204CF0492B93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27543-8881-49D6-BC53-862A44420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172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3228-5DEA-49E0-B066-204CF0492B93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27543-8881-49D6-BC53-862A44420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53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3228-5DEA-49E0-B066-204CF0492B93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27543-8881-49D6-BC53-862A44420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54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3228-5DEA-49E0-B066-204CF0492B93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27543-8881-49D6-BC53-862A44420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137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3228-5DEA-49E0-B066-204CF0492B93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27543-8881-49D6-BC53-862A44420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565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3228-5DEA-49E0-B066-204CF0492B93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27543-8881-49D6-BC53-862A44420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543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3228-5DEA-49E0-B066-204CF0492B93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27543-8881-49D6-BC53-862A44420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885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73228-5DEA-49E0-B066-204CF0492B93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27543-8881-49D6-BC53-862A44420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22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676456" cy="198884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автономное дошкольное образовательное учреждение </a:t>
            </a:r>
            <a:b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«Центр развития ребенка – детский сад №90»</a:t>
            </a:r>
            <a:endParaRPr lang="ru-RU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492896"/>
            <a:ext cx="8064896" cy="39604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User\Desktop\фото для выступ\IMG_475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7955">
            <a:off x="-175689" y="1637016"/>
            <a:ext cx="3440737" cy="2382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фото для выступ\DSCF703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949" y="1680754"/>
            <a:ext cx="3384376" cy="2295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Новая папка\DSC0599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93" y="4114067"/>
            <a:ext cx="3015535" cy="2423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Новая папка\Фото-077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3711">
            <a:off x="3357620" y="4404822"/>
            <a:ext cx="2875031" cy="2188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Desktop\Новая папка\DSC0596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27" y="4421879"/>
            <a:ext cx="2930848" cy="2484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7" descr="Фото06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452" y="2154753"/>
            <a:ext cx="2821023" cy="211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73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5" name="Picture 5" descr="44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4" name="Picture 4" descr="DSC046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4105275" cy="274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6" name="Picture 6" descr="DSC046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00438"/>
            <a:ext cx="424815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7" name="Picture 7" descr="IMG_108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4813"/>
            <a:ext cx="3671888" cy="275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8" name="Picture 8" descr="IMG_107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489325"/>
            <a:ext cx="3816350" cy="286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6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00"/>
    </mc:Choice>
    <mc:Fallback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3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3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30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30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3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Моя семья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</a:t>
            </a:r>
          </a:p>
          <a:p>
            <a:pPr marL="0" indent="0">
              <a:buNone/>
            </a:pPr>
            <a:r>
              <a:rPr lang="ru-RU" dirty="0" smtClean="0"/>
              <a:t>                                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                             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                                    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                                       </a:t>
            </a:r>
          </a:p>
          <a:p>
            <a:pPr marL="0" indent="0">
              <a:buNone/>
            </a:pPr>
            <a:endParaRPr lang="ru-RU" sz="3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                                                         Моя Родина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</a:t>
            </a:r>
          </a:p>
          <a:p>
            <a:pPr marL="0" indent="0">
              <a:buNone/>
            </a:pPr>
            <a:r>
              <a:rPr lang="ru-RU" dirty="0" smtClean="0"/>
              <a:t>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                                              Моя Земля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://www.bobruisk.by/i/dochka_20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4355976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detsad-kitty.ru/uploads/posts/2010-02/1265294533_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640" y="33040"/>
            <a:ext cx="4032448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vlad-amelin.ru/uploads/posts/2012-08/1346099346_100002537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01008"/>
            <a:ext cx="4248472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594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100" y="0"/>
            <a:ext cx="9017476" cy="1340768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 smtClean="0">
                <a:solidFill>
                  <a:srgbClr val="7030A0"/>
                </a:solidFill>
                <a:latin typeface="Arial Black" pitchFamily="34" charset="0"/>
              </a:rPr>
              <a:t>Все мы - разные, все мы равные                     </a:t>
            </a:r>
            <a:endParaRPr lang="ru-RU" sz="36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http://motivators.ru/sites/default/files/imagecache/main-motivator/motivator-2866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9569">
            <a:off x="777470" y="1040532"/>
            <a:ext cx="3521248" cy="2935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 descr="http://www.zorika.by/wp-content/uploads/2011/03/111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8276">
            <a:off x="3940831" y="3939631"/>
            <a:ext cx="3865847" cy="2710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фото для выступ\IMG_473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682">
            <a:off x="4944745" y="999284"/>
            <a:ext cx="3823292" cy="3086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фото для выступ\IMG_475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890"/>
            <a:ext cx="3465830" cy="2600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096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Desktop\фото для выступ\DSCF71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5" y="0"/>
            <a:ext cx="2881630" cy="2161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 descr="C:\Users\User\Desktop\фото для выступ\DSC04633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255" y="2161540"/>
            <a:ext cx="3167042" cy="1907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фото для выступ\DSCF708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6" y="2161540"/>
            <a:ext cx="2776887" cy="1932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фото для выступ\DSC0462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808" y="0"/>
            <a:ext cx="3443605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фото для выступ\IMG_473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33716"/>
            <a:ext cx="245745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фото для выступ\IMG_0090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4" r="9334" b="9592"/>
          <a:stretch/>
        </p:blipFill>
        <p:spPr bwMode="auto">
          <a:xfrm>
            <a:off x="0" y="2161540"/>
            <a:ext cx="3019425" cy="2152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5" descr="IMGA055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5" y="4261269"/>
            <a:ext cx="3229144" cy="242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GA04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495">
            <a:off x="5743183" y="4429568"/>
            <a:ext cx="3444086" cy="208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IMGA047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958" y="42527"/>
            <a:ext cx="3243121" cy="219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05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4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FF"/>
                </a:solidFill>
                <a:latin typeface="Comic Sans MS" pitchFamily="66" charset="0"/>
              </a:rPr>
              <a:t>Все мы – дружная семья</a:t>
            </a:r>
            <a:endParaRPr lang="ru-RU" b="1" dirty="0">
              <a:solidFill>
                <a:srgbClr val="FF00FF"/>
              </a:solidFill>
              <a:latin typeface="Comic Sans MS" pitchFamily="66" charset="0"/>
            </a:endParaRPr>
          </a:p>
        </p:txBody>
      </p:sp>
      <p:pic>
        <p:nvPicPr>
          <p:cNvPr id="4" name="Объект 3" descr="C:\Users\User\Desktop\фото для выступ\IMG_0066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5" r="26102" b="4366"/>
          <a:stretch/>
        </p:blipFill>
        <p:spPr bwMode="auto">
          <a:xfrm>
            <a:off x="2915816" y="1340768"/>
            <a:ext cx="2388009" cy="26353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User\Desktop\фото для выступ\DSC0466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1525">
            <a:off x="17092" y="1295058"/>
            <a:ext cx="3241675" cy="2169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фото для выступ\IMG_002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6652">
            <a:off x="5610973" y="1441773"/>
            <a:ext cx="3284767" cy="2112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фото для выступ\IMG_003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62" b="5532"/>
          <a:stretch/>
        </p:blipFill>
        <p:spPr bwMode="auto">
          <a:xfrm>
            <a:off x="5724126" y="3618293"/>
            <a:ext cx="3058459" cy="2160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User\Desktop\фото для выступ\IMG_0045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3" r="2972" b="8917"/>
          <a:stretch/>
        </p:blipFill>
        <p:spPr bwMode="auto">
          <a:xfrm>
            <a:off x="81675" y="3873358"/>
            <a:ext cx="3275856" cy="2322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User\Desktop\фото для выступ\IMG_0038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" t="5290" r="11699" b="3349"/>
          <a:stretch/>
        </p:blipFill>
        <p:spPr bwMode="auto">
          <a:xfrm>
            <a:off x="3164344" y="4488548"/>
            <a:ext cx="3061970" cy="2200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6126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User\AppData\Local\Microsoft\Windows\Temporary Internet Files\Low\Content.IE5\3LR0Y1J7\Стена%201[2]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226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User\AppData\Local\Microsoft\Windows\Temporary Internet Files\Low\Content.IE5\3LR0Y1J7\Стена%203.1[1]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25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41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Муниципальное автономное дошкольное образовательное учреждение  «Центр развития ребенка – детский сад №90»</vt:lpstr>
      <vt:lpstr>Презентация PowerPoint</vt:lpstr>
      <vt:lpstr>Презентация PowerPoint</vt:lpstr>
      <vt:lpstr>Все мы - разные, все мы равные                     </vt:lpstr>
      <vt:lpstr>Презентация PowerPoint</vt:lpstr>
      <vt:lpstr>Все мы – дружная семья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 «Центр развития ребенка – детский сад №90»</dc:title>
  <dc:creator>User</dc:creator>
  <cp:lastModifiedBy>User</cp:lastModifiedBy>
  <cp:revision>11</cp:revision>
  <dcterms:created xsi:type="dcterms:W3CDTF">2015-08-26T05:38:02Z</dcterms:created>
  <dcterms:modified xsi:type="dcterms:W3CDTF">2015-08-26T10:21:58Z</dcterms:modified>
</cp:coreProperties>
</file>