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77" r:id="rId5"/>
    <p:sldId id="278" r:id="rId6"/>
    <p:sldId id="279" r:id="rId7"/>
    <p:sldId id="258" r:id="rId8"/>
    <p:sldId id="264" r:id="rId9"/>
    <p:sldId id="262" r:id="rId10"/>
    <p:sldId id="263" r:id="rId11"/>
    <p:sldId id="268" r:id="rId12"/>
    <p:sldId id="259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34" autoAdjust="0"/>
  </p:normalViewPr>
  <p:slideViewPr>
    <p:cSldViewPr>
      <p:cViewPr>
        <p:scale>
          <a:sx n="76" d="100"/>
          <a:sy n="76" d="100"/>
        </p:scale>
        <p:origin x="-119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59FF6-215D-4799-B20D-49099FA1BAB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mal.moy.su/foto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39345" cy="7076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звери готовятся к зиме?</a:t>
            </a:r>
            <a:endParaRPr lang="ru-RU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396536" cy="888504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4581128"/>
            <a:ext cx="4499992" cy="12241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Ознакомление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с окружающим миром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1младшая группа.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Подготовила воспитатель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МБДОУ Детский сад №2 города Рузаевка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Мишина Елена Александровна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zootom.ru/content/preview/article_objs/1000x800/sxijadh9ed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2132856"/>
            <a:ext cx="3528392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900igr.net/datai/zhivotnye/Zajats.files/0005-005-Zimoj-zajats-gryzet-koru-derev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7" y="2135688"/>
            <a:ext cx="3415191" cy="428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Зайцы запасов не делают. </a:t>
            </a:r>
            <a:br>
              <a:rPr lang="ru-RU" sz="28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Питаются ягодами, веточками, корой деревьев.</a:t>
            </a:r>
            <a:endParaRPr lang="ru-RU" sz="28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468544" cy="92370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У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волка и лисы, к зиме, шерсть становится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гуще 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 теплее. 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0180" name="Picture 4" descr="http://images.nationalgeographic.com/wpf/media-live/photos/000/020/cache/yellowstone-gray-wolf_2061_600x450.jpg"/>
          <p:cNvPicPr>
            <a:picLocks noChangeAspect="1" noChangeArrowheads="1"/>
          </p:cNvPicPr>
          <p:nvPr/>
        </p:nvPicPr>
        <p:blipFill>
          <a:blip r:embed="rId2" cstate="print"/>
          <a:srcRect l="16380" t="3200"/>
          <a:stretch>
            <a:fillRect/>
          </a:stretch>
        </p:blipFill>
        <p:spPr bwMode="auto">
          <a:xfrm>
            <a:off x="4139952" y="1844824"/>
            <a:ext cx="477889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https://avatars.mds.yandex.net/get-pdb/216365/d5c4d8e0-70da-4f9d-a223-5fbd0acc38ad/s1200?webp=false"/>
          <p:cNvPicPr>
            <a:picLocks noChangeAspect="1" noChangeArrowheads="1"/>
          </p:cNvPicPr>
          <p:nvPr/>
        </p:nvPicPr>
        <p:blipFill>
          <a:blip r:embed="rId3" cstate="print"/>
          <a:srcRect l="11265" r="24902" b="765"/>
          <a:stretch>
            <a:fillRect/>
          </a:stretch>
        </p:blipFill>
        <p:spPr bwMode="auto">
          <a:xfrm>
            <a:off x="179512" y="1844824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 звери готовятся к зиме, </a:t>
            </a:r>
            <a:b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некоторые птицы улетают в теплые края, потому что им трудно найти себе корм. </a:t>
            </a: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азываются </a:t>
            </a: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такие птицы ПЕРЕЛЕТНЫЕ.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8" name="Picture 4" descr="http://wallgen.ru/fot/25/utki_nebo_polet_pticy_staya_oblaka_2560x1600.jpg"/>
          <p:cNvPicPr>
            <a:picLocks noChangeAspect="1" noChangeArrowheads="1"/>
          </p:cNvPicPr>
          <p:nvPr/>
        </p:nvPicPr>
        <p:blipFill>
          <a:blip r:embed="rId2" cstate="print"/>
          <a:srcRect l="12784" t="11796" r="218" b="5682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Птицам, которые остаются, очень помогают перезимовать </a:t>
            </a: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кормушки, </a:t>
            </a: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которые </a:t>
            </a: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делают для них  люди.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2226" name="Picture 2" descr="http://dsrech.omr.obr55.ru/files/2017/02/%D0%BF%D1%82%D0%B8%D1%86%D1%8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1510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Кто </a:t>
            </a:r>
            <a:r>
              <a:rPr lang="ru-RU" b="1" dirty="0" smtClean="0"/>
              <a:t>спит всю зиму?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называется домик ежа?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Где зимует медведь?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Куда приносит свои запасы белочка?</a:t>
            </a:r>
          </a:p>
          <a:p>
            <a:endParaRPr lang="ru-RU" b="1" dirty="0" smtClean="0"/>
          </a:p>
        </p:txBody>
      </p:sp>
      <p:pic>
        <p:nvPicPr>
          <p:cNvPr id="51202" name="Picture 2" descr="https://ru7.anyfad.com/items/t1@31ad68f5-fb6e-4ee4-b9bc-0dc6eeae90a1/Osennie-korabli-1982.jpg"/>
          <p:cNvPicPr>
            <a:picLocks noChangeAspect="1" noChangeArrowheads="1"/>
          </p:cNvPicPr>
          <p:nvPr/>
        </p:nvPicPr>
        <p:blipFill>
          <a:blip r:embed="rId2" cstate="print"/>
          <a:srcRect t="33105" r="623"/>
          <a:stretch>
            <a:fillRect/>
          </a:stretch>
        </p:blipFill>
        <p:spPr bwMode="auto">
          <a:xfrm>
            <a:off x="4828550" y="260648"/>
            <a:ext cx="1471642" cy="1296144"/>
          </a:xfrm>
          <a:prstGeom prst="rect">
            <a:avLst/>
          </a:prstGeom>
          <a:noFill/>
        </p:spPr>
      </p:pic>
      <p:pic>
        <p:nvPicPr>
          <p:cNvPr id="51204" name="Picture 4" descr="http://printonic.ru/uploads/images/2016/03/01/img_56d58131a57f4.jpg"/>
          <p:cNvPicPr>
            <a:picLocks noChangeAspect="1" noChangeArrowheads="1"/>
          </p:cNvPicPr>
          <p:nvPr/>
        </p:nvPicPr>
        <p:blipFill>
          <a:blip r:embed="rId3" cstate="print"/>
          <a:srcRect l="26180" t="40883"/>
          <a:stretch>
            <a:fillRect/>
          </a:stretch>
        </p:blipFill>
        <p:spPr bwMode="auto">
          <a:xfrm>
            <a:off x="5868144" y="1844824"/>
            <a:ext cx="1512168" cy="1292451"/>
          </a:xfrm>
          <a:prstGeom prst="rect">
            <a:avLst/>
          </a:prstGeom>
          <a:noFill/>
        </p:spPr>
      </p:pic>
      <p:pic>
        <p:nvPicPr>
          <p:cNvPr id="51206" name="Picture 6" descr="http://www.playcast.ru/uploads/2011/02/26/235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50" y="3501008"/>
            <a:ext cx="1471642" cy="1368152"/>
          </a:xfrm>
          <a:prstGeom prst="rect">
            <a:avLst/>
          </a:prstGeom>
          <a:noFill/>
        </p:spPr>
      </p:pic>
      <p:pic>
        <p:nvPicPr>
          <p:cNvPr id="51208" name="Picture 8" descr="http://playing-field.ru/img/2015/052208/2352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869160"/>
            <a:ext cx="158417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625992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Какого </a:t>
            </a:r>
            <a:r>
              <a:rPr lang="ru-RU" b="1" dirty="0" smtClean="0"/>
              <a:t>цвета зимой шубка у лисы?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У кого зимой шубка белая?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мы можем помочь зимой птичкам?</a:t>
            </a:r>
          </a:p>
          <a:p>
            <a:endParaRPr lang="ru-RU" dirty="0"/>
          </a:p>
        </p:txBody>
      </p:sp>
      <p:pic>
        <p:nvPicPr>
          <p:cNvPr id="53250" name="Picture 2" descr="https://ds02.infourok.ru/uploads/ex/0c36/000192d5-faf9b470/hello_html_3aa79a84.png"/>
          <p:cNvPicPr>
            <a:picLocks noChangeAspect="1" noChangeArrowheads="1"/>
          </p:cNvPicPr>
          <p:nvPr/>
        </p:nvPicPr>
        <p:blipFill>
          <a:blip r:embed="rId2" cstate="print"/>
          <a:srcRect t="32353" r="4416"/>
          <a:stretch>
            <a:fillRect/>
          </a:stretch>
        </p:blipFill>
        <p:spPr bwMode="auto">
          <a:xfrm>
            <a:off x="6720238" y="620688"/>
            <a:ext cx="1368152" cy="1368152"/>
          </a:xfrm>
          <a:prstGeom prst="rect">
            <a:avLst/>
          </a:prstGeom>
          <a:noFill/>
        </p:spPr>
      </p:pic>
      <p:pic>
        <p:nvPicPr>
          <p:cNvPr id="53254" name="Picture 6" descr="http://img0.liveinternet.ru/images/attach/c/2/66/529/6652966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7" y="2564904"/>
            <a:ext cx="1558939" cy="1296144"/>
          </a:xfrm>
          <a:prstGeom prst="rect">
            <a:avLst/>
          </a:prstGeom>
          <a:noFill/>
        </p:spPr>
      </p:pic>
      <p:pic>
        <p:nvPicPr>
          <p:cNvPr id="53256" name="Picture 8" descr="https://ds04.infourok.ru/uploads/ex/030a/00033759-54bdd375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067" y="4653137"/>
            <a:ext cx="161064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ifr.ru/data/gifs/a/7/9/a79fe083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84" y="6058825"/>
            <a:ext cx="9002016" cy="799175"/>
          </a:xfrm>
          <a:prstGeom prst="rect">
            <a:avLst/>
          </a:prstGeom>
          <a:noFill/>
        </p:spPr>
      </p:pic>
      <p:pic>
        <p:nvPicPr>
          <p:cNvPr id="54276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2781300" cy="2381250"/>
          </a:xfrm>
          <a:prstGeom prst="rect">
            <a:avLst/>
          </a:prstGeom>
          <a:noFill/>
        </p:spPr>
      </p:pic>
      <p:pic>
        <p:nvPicPr>
          <p:cNvPr id="4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9704" y="-675456"/>
            <a:ext cx="2664296" cy="2381250"/>
          </a:xfrm>
          <a:prstGeom prst="rect">
            <a:avLst/>
          </a:prstGeom>
          <a:noFill/>
        </p:spPr>
      </p:pic>
      <p:pic>
        <p:nvPicPr>
          <p:cNvPr id="54278" name="Picture 6" descr="http://caseyscaverns.com/3/ani/anifo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879079" cy="2087868"/>
          </a:xfrm>
          <a:prstGeom prst="rect">
            <a:avLst/>
          </a:prstGeom>
          <a:noFill/>
        </p:spPr>
      </p:pic>
      <p:pic>
        <p:nvPicPr>
          <p:cNvPr id="54280" name="Picture 8" descr="http://animashki.org/uploads/posts/2016-06/1466702832_13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8104" y="2060848"/>
            <a:ext cx="3384376" cy="3219451"/>
          </a:xfrm>
          <a:prstGeom prst="rect">
            <a:avLst/>
          </a:prstGeom>
          <a:noFill/>
        </p:spPr>
      </p:pic>
      <p:pic>
        <p:nvPicPr>
          <p:cNvPr id="54282" name="Picture 10" descr="https://img-fotki.yandex.ru/get/9747/60637665.56f/0_b366f_f2233a82_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6672"/>
            <a:ext cx="1532330" cy="1368152"/>
          </a:xfrm>
          <a:prstGeom prst="rect">
            <a:avLst/>
          </a:prstGeom>
          <a:noFill/>
        </p:spPr>
      </p:pic>
      <p:pic>
        <p:nvPicPr>
          <p:cNvPr id="54284" name="Picture 12" descr="http://justclickit.ru/flash/anim/anim%20(1079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653136"/>
            <a:ext cx="2243004" cy="1169666"/>
          </a:xfrm>
          <a:prstGeom prst="rect">
            <a:avLst/>
          </a:prstGeom>
          <a:noFill/>
        </p:spPr>
      </p:pic>
      <p:pic>
        <p:nvPicPr>
          <p:cNvPr id="54286" name="Picture 14" descr="http://www.playcast.ru/uploads/2016/09/09/1984444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060848"/>
            <a:ext cx="1629033" cy="1728192"/>
          </a:xfrm>
          <a:prstGeom prst="rect">
            <a:avLst/>
          </a:prstGeom>
          <a:noFill/>
        </p:spPr>
      </p:pic>
      <p:pic>
        <p:nvPicPr>
          <p:cNvPr id="54290" name="Picture 18" descr="http://www.playcast.ru/uploads/2015/06/08/1390864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93096"/>
            <a:ext cx="211497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uravuska.ucoz.com/_tbkp/proek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fony-kartinki.ru/_ph/12/2/1346803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911"/>
            <a:ext cx="9144000" cy="66804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5052" y="1438774"/>
            <a:ext cx="914400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Облетают последние осенние листья.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Природа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замерла в ожидании снега, как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волшебства.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Снежинки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нежно ложатся на всё вокруг.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Воздух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стал особенным, морозным.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ВПЕРЕДИ ЗИМА!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xn----8sbiecm6bhdx8i.xn--p1ai/photo/autumn/november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же готовятся лесные жители к зиме?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Петр\Desktop\зве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етр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373216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Зверь мохнатый любит мёд.</a:t>
            </a:r>
          </a:p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Если что-то не поймёт,</a:t>
            </a:r>
          </a:p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Может дико зареветь,</a:t>
            </a:r>
          </a:p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Потому что он… (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медведь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060848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Всех боится он в лесу:</a:t>
            </a:r>
          </a:p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Волка, филина, лису.</a:t>
            </a:r>
          </a:p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Бегает от них, спасаясь,</a:t>
            </a:r>
          </a:p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С длинными ушами… (заяц)</a:t>
            </a:r>
          </a:p>
        </p:txBody>
      </p:sp>
      <p:pic>
        <p:nvPicPr>
          <p:cNvPr id="9" name="Picture 6" descr="https://avatars.mds.yandex.net/get-pdb/216365/d5c4d8e0-70da-4f9d-a223-5fbd0acc38ad/s1200?webp=false"/>
          <p:cNvPicPr>
            <a:picLocks noChangeAspect="1" noChangeArrowheads="1"/>
          </p:cNvPicPr>
          <p:nvPr/>
        </p:nvPicPr>
        <p:blipFill>
          <a:blip r:embed="rId3" cstate="print"/>
          <a:srcRect l="11265" r="24902" b="765"/>
          <a:stretch>
            <a:fillRect/>
          </a:stretch>
        </p:blipFill>
        <p:spPr bwMode="auto">
          <a:xfrm>
            <a:off x="4871758" y="3140967"/>
            <a:ext cx="4164738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images.nationalgeographic.com/wpf/media-live/photos/000/020/cache/yellowstone-gray-wolf_2061_600x450.jpg"/>
          <p:cNvPicPr>
            <a:picLocks noChangeAspect="1" noChangeArrowheads="1"/>
          </p:cNvPicPr>
          <p:nvPr/>
        </p:nvPicPr>
        <p:blipFill>
          <a:blip r:embed="rId4" cstate="print"/>
          <a:srcRect l="16380" t="3200"/>
          <a:stretch>
            <a:fillRect/>
          </a:stretch>
        </p:blipFill>
        <p:spPr bwMode="auto">
          <a:xfrm>
            <a:off x="323528" y="404664"/>
            <a:ext cx="454822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23070" y="5009645"/>
            <a:ext cx="4013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Лесная рыжая плутовка –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Известна всем её сноровка.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С ней аккуратней, не зевай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А дверь в курятник запирай!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774" y="2228671"/>
            <a:ext cx="4155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Серый страшный и зубастый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Произвел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переполох.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Все зверята разбежались.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Напугал зверят тех … (волк)</a:t>
            </a:r>
          </a:p>
        </p:txBody>
      </p:sp>
    </p:spTree>
    <p:extLst>
      <p:ext uri="{BB962C8B-B14F-4D97-AF65-F5344CB8AC3E}">
        <p14:creationId xmlns:p14="http://schemas.microsoft.com/office/powerpoint/2010/main" val="670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етр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7106" name="Picture 2" descr="https://arhivurokov.ru/kopilka/uploads/user_file_563afaeca902e/zhizn-dikikh-zhivotnykh-zimoi-konspiekt-zaniatiia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8" name="Picture 4" descr="http://krolik-lama.ru/wp-content/uploads/2016/01/belochki-teleutki.0.b1-e145218750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037" y="1484784"/>
            <a:ext cx="444554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444" y="260648"/>
            <a:ext cx="828143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Белочка меняет </a:t>
            </a:r>
            <a:endParaRPr lang="ru-RU" sz="2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рыжую 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шубку на 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теплую серебристую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87424"/>
            <a:ext cx="9324528" cy="13864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Медведь и ёж готовятся к длинному зимнему сну. Наедают побольше жира. </a:t>
            </a:r>
            <a:endParaRPr lang="ru-RU" sz="2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9944" name="Picture 8" descr="http://tailytales.ru/wp-content/uploads/2017/02/hedg4.jpg"/>
          <p:cNvPicPr>
            <a:picLocks noChangeAspect="1" noChangeArrowheads="1"/>
          </p:cNvPicPr>
          <p:nvPr/>
        </p:nvPicPr>
        <p:blipFill>
          <a:blip r:embed="rId2" cstate="print"/>
          <a:srcRect l="4107" b="5056"/>
          <a:stretch>
            <a:fillRect/>
          </a:stretch>
        </p:blipFill>
        <p:spPr bwMode="auto">
          <a:xfrm>
            <a:off x="5781471" y="764704"/>
            <a:ext cx="33625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6" name="Picture 10" descr="http://tailytales.ru/wp-content/uploads/2017/02/hedg24.jpg"/>
          <p:cNvPicPr>
            <a:picLocks noChangeAspect="1" noChangeArrowheads="1"/>
          </p:cNvPicPr>
          <p:nvPr/>
        </p:nvPicPr>
        <p:blipFill>
          <a:blip r:embed="rId3" cstate="print"/>
          <a:srcRect r="14583" b="-1166"/>
          <a:stretch>
            <a:fillRect/>
          </a:stretch>
        </p:blipFill>
        <p:spPr bwMode="auto">
          <a:xfrm>
            <a:off x="179512" y="764704"/>
            <a:ext cx="29523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www.cheaptrip.ru/wp-content/uploads/2012/09/1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331" y="2348880"/>
            <a:ext cx="2976329" cy="2232248"/>
          </a:xfrm>
          <a:prstGeom prst="rect">
            <a:avLst/>
          </a:prstGeom>
          <a:noFill/>
        </p:spPr>
      </p:pic>
      <p:pic>
        <p:nvPicPr>
          <p:cNvPr id="12" name="Picture 6" descr="http://xn--e1aacxif5a3a.xn--p1ai/wp-content/uploads/2014/06/a157fde9da4913c05e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4221088"/>
            <a:ext cx="3264363" cy="2448272"/>
          </a:xfrm>
          <a:prstGeom prst="rect">
            <a:avLst/>
          </a:prstGeom>
          <a:noFill/>
        </p:spPr>
      </p:pic>
      <p:pic>
        <p:nvPicPr>
          <p:cNvPr id="13" name="Picture 4" descr="http://www.znanje.org/i/i2011/11iv01/11iv0101/medvj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1465" y="4221088"/>
            <a:ext cx="345253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cdn2.russian7.ru/wp-content/uploads/2012/10/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" y="3429000"/>
            <a:ext cx="4212468" cy="2808312"/>
          </a:xfrm>
          <a:prstGeom prst="rect">
            <a:avLst/>
          </a:prstGeom>
          <a:noFill/>
        </p:spPr>
      </p:pic>
      <p:pic>
        <p:nvPicPr>
          <p:cNvPr id="46090" name="Picture 10" descr="http://playing-field.ru/img/2015/052210/1735380"/>
          <p:cNvPicPr>
            <a:picLocks noChangeAspect="1" noChangeArrowheads="1"/>
          </p:cNvPicPr>
          <p:nvPr/>
        </p:nvPicPr>
        <p:blipFill>
          <a:blip r:embed="rId3" cstate="print"/>
          <a:srcRect l="7056" t="1520" r="4752"/>
          <a:stretch>
            <a:fillRect/>
          </a:stretch>
        </p:blipFill>
        <p:spPr bwMode="auto">
          <a:xfrm>
            <a:off x="4952449" y="3429000"/>
            <a:ext cx="4191551" cy="28083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856984" cy="7920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Медведь обустраивает свою берлогу.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396536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Ёж утепляет норку мхом, сухой травой,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клочками 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шерсти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4" descr="http://animaljournal.ru/articles/wild/raznie_jivotnie/ej_obiknovenniy/ej_jivet_v_nore.jpg"/>
          <p:cNvPicPr>
            <a:picLocks noChangeAspect="1" noChangeArrowheads="1"/>
          </p:cNvPicPr>
          <p:nvPr/>
        </p:nvPicPr>
        <p:blipFill>
          <a:blip r:embed="rId4" cstate="print"/>
          <a:srcRect l="21271" r="24370" b="-148"/>
          <a:stretch>
            <a:fillRect/>
          </a:stretch>
        </p:blipFill>
        <p:spPr bwMode="auto">
          <a:xfrm>
            <a:off x="179512" y="548680"/>
            <a:ext cx="2536699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https://ds04.infourok.ru/uploads/ex/07ab/0003d83a-dff45175/img9.jpg"/>
          <p:cNvPicPr>
            <a:picLocks noChangeAspect="1" noChangeArrowheads="1"/>
          </p:cNvPicPr>
          <p:nvPr/>
        </p:nvPicPr>
        <p:blipFill>
          <a:blip r:embed="rId5" cstate="print"/>
          <a:srcRect l="17067" b="23538"/>
          <a:stretch>
            <a:fillRect/>
          </a:stretch>
        </p:blipFill>
        <p:spPr bwMode="auto">
          <a:xfrm>
            <a:off x="5410319" y="548680"/>
            <a:ext cx="3733681" cy="258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-62630" y="609329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 наступлению поздней осени они впадают в зимнюю спячку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Заяц </a:t>
            </a:r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меняет </a:t>
            </a:r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летнюю лёгкую шубку на зимнюю – </a:t>
            </a:r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тёплую белую.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5058" name="Picture 2" descr="http://900igr.net/up/datas/165819/010.jpg"/>
          <p:cNvPicPr>
            <a:picLocks noChangeAspect="1" noChangeArrowheads="1"/>
          </p:cNvPicPr>
          <p:nvPr/>
        </p:nvPicPr>
        <p:blipFill>
          <a:blip r:embed="rId2" cstate="print"/>
          <a:srcRect b="4854"/>
          <a:stretch>
            <a:fillRect/>
          </a:stretch>
        </p:blipFill>
        <p:spPr bwMode="auto">
          <a:xfrm>
            <a:off x="1331640" y="1052736"/>
            <a:ext cx="6984776" cy="51088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Белую заячью шубку не видно на снегу.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265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Как звери готовятся к зиме?</vt:lpstr>
      <vt:lpstr>Презентация PowerPoint</vt:lpstr>
      <vt:lpstr>Как же готовятся лесные жители к зиме?</vt:lpstr>
      <vt:lpstr>Презентация PowerPoint</vt:lpstr>
      <vt:lpstr>Презентация PowerPoint</vt:lpstr>
      <vt:lpstr>Презентация PowerPoint</vt:lpstr>
      <vt:lpstr> Медведь и ёж готовятся к длинному зимнему сну. Наедают побольше жира. </vt:lpstr>
      <vt:lpstr>Медведь обустраивает свою берлогу.</vt:lpstr>
      <vt:lpstr>Заяц  меняет летнюю лёгкую шубку на зимнюю – тёплую белую.</vt:lpstr>
      <vt:lpstr>Зайцы запасов не делают.  Питаются ягодами, веточками, корой деревьев.</vt:lpstr>
      <vt:lpstr>      У волка и лисы, к зиме, шерсть становится  гуще  и теплее.  </vt:lpstr>
      <vt:lpstr>Не только звери готовятся к зиме,  некоторые птицы улетают в теплые края, потому что им трудно найти себе корм.  Называются такие птицы ПЕРЕЛЕТНЫЕ.</vt:lpstr>
      <vt:lpstr>Птицам, которые остаются, очень помогают перезимовать  кормушки,  которые делают для них  люди.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готовятся к зиме?</dc:title>
  <dc:creator>Саксонова</dc:creator>
  <cp:lastModifiedBy>Windows User</cp:lastModifiedBy>
  <cp:revision>48</cp:revision>
  <dcterms:created xsi:type="dcterms:W3CDTF">2017-11-05T06:42:52Z</dcterms:created>
  <dcterms:modified xsi:type="dcterms:W3CDTF">2021-12-01T07:33:06Z</dcterms:modified>
</cp:coreProperties>
</file>