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6" r:id="rId6"/>
    <p:sldId id="291" r:id="rId7"/>
    <p:sldId id="267" r:id="rId8"/>
    <p:sldId id="260" r:id="rId9"/>
    <p:sldId id="269" r:id="rId10"/>
    <p:sldId id="261" r:id="rId11"/>
    <p:sldId id="262" r:id="rId12"/>
    <p:sldId id="264" r:id="rId13"/>
    <p:sldId id="292" r:id="rId14"/>
    <p:sldId id="265" r:id="rId15"/>
    <p:sldId id="271" r:id="rId16"/>
    <p:sldId id="270" r:id="rId17"/>
    <p:sldId id="272" r:id="rId18"/>
    <p:sldId id="294" r:id="rId19"/>
    <p:sldId id="293" r:id="rId20"/>
    <p:sldId id="273" r:id="rId21"/>
    <p:sldId id="274" r:id="rId22"/>
    <p:sldId id="295" r:id="rId23"/>
    <p:sldId id="296" r:id="rId24"/>
    <p:sldId id="297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75" r:id="rId33"/>
    <p:sldId id="289" r:id="rId34"/>
    <p:sldId id="277" r:id="rId35"/>
    <p:sldId id="276" r:id="rId36"/>
    <p:sldId id="281" r:id="rId37"/>
    <p:sldId id="278" r:id="rId38"/>
    <p:sldId id="279" r:id="rId39"/>
    <p:sldId id="290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C3F82B7-4CCC-4F0C-B1D5-4A6D7C31BCEA}">
          <p14:sldIdLst>
            <p14:sldId id="256"/>
            <p14:sldId id="257"/>
            <p14:sldId id="258"/>
            <p14:sldId id="259"/>
            <p14:sldId id="266"/>
            <p14:sldId id="291"/>
            <p14:sldId id="267"/>
            <p14:sldId id="260"/>
            <p14:sldId id="269"/>
            <p14:sldId id="261"/>
            <p14:sldId id="262"/>
            <p14:sldId id="264"/>
            <p14:sldId id="292"/>
            <p14:sldId id="265"/>
            <p14:sldId id="271"/>
            <p14:sldId id="270"/>
            <p14:sldId id="272"/>
            <p14:sldId id="294"/>
            <p14:sldId id="293"/>
            <p14:sldId id="273"/>
            <p14:sldId id="274"/>
            <p14:sldId id="295"/>
            <p14:sldId id="296"/>
            <p14:sldId id="297"/>
            <p14:sldId id="280"/>
            <p14:sldId id="282"/>
            <p14:sldId id="283"/>
            <p14:sldId id="284"/>
            <p14:sldId id="285"/>
            <p14:sldId id="286"/>
            <p14:sldId id="287"/>
            <p14:sldId id="275"/>
            <p14:sldId id="289"/>
            <p14:sldId id="277"/>
            <p14:sldId id="276"/>
            <p14:sldId id="281"/>
            <p14:sldId id="278"/>
            <p14:sldId id="279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03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BB52A-747A-4931-A277-9A07046227F7}" type="datetimeFigureOut">
              <a:rPr lang="ru-RU" smtClean="0"/>
              <a:t>пн 26.12.22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0F2AD-F6E4-4F93-849C-B3C4D93D6E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73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0F2AD-F6E4-4F93-849C-B3C4D93D6E3D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941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C6F4A-02B8-42D4-91B4-5058C11C9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C7E6BC-D545-475E-A24A-30E0BE073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C2CA64-D27F-439D-B948-FF72B8E53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E63-891F-4BB3-BFCC-C81CF39F7636}" type="datetimeFigureOut">
              <a:rPr lang="ru-RU" smtClean="0"/>
              <a:t>пн 26.12.22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4F3280-7838-44A3-AB7A-2BAC820BF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9860A2-8780-4AA2-8745-79614036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BC3-0F15-41EA-A8DC-3DA4D4468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935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4CEAA4-ADBC-447B-B9B2-4F3DA5F38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019F10-E127-4D67-A375-938244D7C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79A3C3-FF2E-4F85-A807-72DAA19E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E63-891F-4BB3-BFCC-C81CF39F7636}" type="datetimeFigureOut">
              <a:rPr lang="ru-RU" smtClean="0"/>
              <a:t>пн 26.12.22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F229B3-3F87-45B9-A3AB-F25B0A5BB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519C2-CA0F-4C6D-BFD3-489F1D19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BC3-0F15-41EA-A8DC-3DA4D4468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4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C143BF-E1FC-4315-B9AE-CDAE78289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1DBE65-5EB6-48D8-8E2A-6CA0E2D2E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188B1-8FA7-48F7-9E7C-C198045C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E63-891F-4BB3-BFCC-C81CF39F7636}" type="datetimeFigureOut">
              <a:rPr lang="ru-RU" smtClean="0"/>
              <a:t>пн 26.12.22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66356E-93DE-4ED5-8458-9DF859485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D70281-19BB-42AD-9C62-B5ABAE44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BC3-0F15-41EA-A8DC-3DA4D4468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87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480BD1-DD4B-4802-8740-2C0AF3B2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81FB1D-F3C5-4CD0-B8D1-77F08229F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01B232-4194-4ECE-8BCD-76BE5DD54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E63-891F-4BB3-BFCC-C81CF39F7636}" type="datetimeFigureOut">
              <a:rPr lang="ru-RU" smtClean="0"/>
              <a:t>пн 26.12.22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AA5752-FA36-48DC-94C7-70F733D23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472FA-2107-4FA2-A944-7AFAB6D9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BC3-0F15-41EA-A8DC-3DA4D4468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214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CE0A3E-7460-4D8A-8F97-7129F732D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FC3855-CF0D-4B62-98AA-4B8A6E309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CFE70B-D31E-4DF9-89E4-B6CEEA374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E63-891F-4BB3-BFCC-C81CF39F7636}" type="datetimeFigureOut">
              <a:rPr lang="ru-RU" smtClean="0"/>
              <a:t>пн 26.12.22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991AE0-2368-447D-91F4-9F881CC4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F4C43E-2783-4036-9ED5-933F3629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BC3-0F15-41EA-A8DC-3DA4D4468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75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096088-25C3-4E6C-8852-B1924A40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A61B02-3063-44E6-BE9B-309E6565D3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07CE41-8FAF-4E24-BDCC-53F342453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72A58E-1A2D-4595-8578-FF115655A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E63-891F-4BB3-BFCC-C81CF39F7636}" type="datetimeFigureOut">
              <a:rPr lang="ru-RU" smtClean="0"/>
              <a:t>пн 26.12.22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746554-F59E-48F3-A2F2-5CFA981B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2375CD-4C9C-48FC-9F38-60506FFA6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BC3-0F15-41EA-A8DC-3DA4D4468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156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67175-C4D3-4D05-89AE-AD7867BF8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07A81C-1A95-4BEE-8442-286733907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A4A9BA-3070-49F3-A30A-3EB204B11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7142D97-C7F3-4D47-B2E5-BEA13FE0C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3F42BC-56ED-4097-851E-109BCF9360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32CB0E-AD7C-4D05-B441-42DF0CA9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E63-891F-4BB3-BFCC-C81CF39F7636}" type="datetimeFigureOut">
              <a:rPr lang="ru-RU" smtClean="0"/>
              <a:t>пн 26.12.22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9BD34C-0866-4955-8564-28E82E9F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69E939-6738-488B-93EA-515EB5EA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BC3-0F15-41EA-A8DC-3DA4D4468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521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D94492-6B12-4255-86CA-501274677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CBB9C4C-25CE-4B7B-BB4B-0C86E4036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E63-891F-4BB3-BFCC-C81CF39F7636}" type="datetimeFigureOut">
              <a:rPr lang="ru-RU" smtClean="0"/>
              <a:t>пн 26.12.22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8A9D11-8E9A-4196-A48F-C291D0529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8B27EC-B339-4357-8144-81159FA13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BC3-0F15-41EA-A8DC-3DA4D4468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73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D140FA-0C11-42A7-9E1E-C991D7CD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E63-891F-4BB3-BFCC-C81CF39F7636}" type="datetimeFigureOut">
              <a:rPr lang="ru-RU" smtClean="0"/>
              <a:t>пн 26.12.22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E051694-21B6-4F58-BA5E-3F26D098D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3C02BB-28F7-4FD1-8B39-14D806C3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BC3-0F15-41EA-A8DC-3DA4D4468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27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774BA-08B4-4F0F-8D84-B90FBC35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9D9709-D28C-4B52-B884-9CCD4E42A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79F952-039D-4C91-850F-7A1EAE82C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C35CE1-BD54-4522-8A1D-C03EA6B89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E63-891F-4BB3-BFCC-C81CF39F7636}" type="datetimeFigureOut">
              <a:rPr lang="ru-RU" smtClean="0"/>
              <a:t>пн 26.12.22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80D66E-11E0-4E7B-AF0B-0306963C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6D5A02-EF7F-4732-AE54-050E17A3C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BC3-0F15-41EA-A8DC-3DA4D4468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45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BF645-4C21-4E4A-8E9E-D96038D51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CC801-78EC-4E4D-A6C7-A3EA0F2AF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474718-FD58-4F7B-ABC7-8F3A75829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47E242-D793-409F-88BA-6BD537916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E63-891F-4BB3-BFCC-C81CF39F7636}" type="datetimeFigureOut">
              <a:rPr lang="ru-RU" smtClean="0"/>
              <a:t>пн 26.12.22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3A891D-DF2D-4EA9-892C-7ADB081D3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90260D-DCFB-4893-9FCF-19284305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BC3-0F15-41EA-A8DC-3DA4D4468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130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4ECB17-DFE9-4DE0-8119-C1FDD4EA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87E67C-BDAC-4A1B-BF9F-D8CC06857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E61588-2D1A-4B79-BAD9-9CF75C866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39E63-891F-4BB3-BFCC-C81CF39F7636}" type="datetimeFigureOut">
              <a:rPr lang="ru-RU" smtClean="0"/>
              <a:t>пн 26.12.22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A98149-CC97-4983-913E-B7028AE544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6A239B-D7D4-4001-9E80-FEEF805D4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E0BC3-0F15-41EA-A8DC-3DA4D4468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4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47sar.schoolrm.ru/sveden/employees/10006/551298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6FA54C-6857-4E83-A680-7E1AC0762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D7C0F-D139-403D-BC93-AA200CD45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5157" y="528005"/>
            <a:ext cx="9144000" cy="597412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 РМ</a:t>
            </a:r>
            <a:b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F9E83E-5DBC-4748-9D8D-8C05B32FE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6453" y="826711"/>
            <a:ext cx="9435548" cy="1293637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9600" dirty="0">
                <a:solidFill>
                  <a:srgbClr val="FBF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ru-RU" sz="9600" b="1" dirty="0">
                <a:solidFill>
                  <a:srgbClr val="FBFB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9600" b="1" dirty="0">
                <a:solidFill>
                  <a:srgbClr val="FBFB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>
                <a:solidFill>
                  <a:srgbClr val="FBFB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9600" b="1" dirty="0" err="1">
                <a:solidFill>
                  <a:srgbClr val="FBFB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Лапштаевой</a:t>
            </a:r>
            <a:r>
              <a:rPr lang="ru-RU" sz="9600" b="1" dirty="0">
                <a:solidFill>
                  <a:srgbClr val="FBFB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Евгении Владимировны,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9600" b="1" dirty="0">
                <a:solidFill>
                  <a:srgbClr val="FBFB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МАДОУ «Центр   развития ребенка-детский сад № 2»</a:t>
            </a:r>
            <a:br>
              <a:rPr lang="ru-RU" sz="9600" b="1" dirty="0">
                <a:solidFill>
                  <a:srgbClr val="FBFB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9600" b="1" dirty="0">
              <a:solidFill>
                <a:srgbClr val="FBFB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9600" b="1" dirty="0">
                <a:solidFill>
                  <a:srgbClr val="FBFB03"/>
                </a:solidFill>
                <a:latin typeface="Times New Roman" pitchFamily="18" charset="0"/>
                <a:ea typeface="Lucida Sans Unicode" pitchFamily="34" charset="0"/>
              </a:rPr>
              <a:t>Дата рождения</a:t>
            </a:r>
            <a:r>
              <a:rPr lang="ru-RU" sz="9600" dirty="0">
                <a:solidFill>
                  <a:srgbClr val="FBFB03"/>
                </a:solidFill>
                <a:latin typeface="Times New Roman" pitchFamily="18" charset="0"/>
                <a:ea typeface="Lucida Sans Unicode" pitchFamily="34" charset="0"/>
              </a:rPr>
              <a:t>: </a:t>
            </a:r>
            <a:r>
              <a:rPr lang="ru-RU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10.01.1990 г.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9600" b="1" dirty="0">
                <a:solidFill>
                  <a:srgbClr val="FBFB03"/>
                </a:solidFill>
                <a:latin typeface="Times New Roman" pitchFamily="18" charset="0"/>
                <a:ea typeface="Lucida Sans Unicode" pitchFamily="34" charset="0"/>
              </a:rPr>
              <a:t>Профессиональное образование</a:t>
            </a:r>
            <a:r>
              <a:rPr lang="ru-RU" sz="9600" dirty="0">
                <a:solidFill>
                  <a:srgbClr val="FBFB03"/>
                </a:solidFill>
                <a:latin typeface="Times New Roman" pitchFamily="18" charset="0"/>
                <a:ea typeface="Lucida Sans Unicode" pitchFamily="34" charset="0"/>
              </a:rPr>
              <a:t>: </a:t>
            </a:r>
            <a:r>
              <a:rPr lang="ru-RU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высшее, </a:t>
            </a:r>
            <a:r>
              <a:rPr lang="ru-RU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ГОУ ВПО «Мордовский государственный педагогический институт имени М. Е. </a:t>
            </a:r>
            <a:r>
              <a:rPr lang="ru-RU" sz="96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Евсевьева</a:t>
            </a:r>
            <a:r>
              <a:rPr lang="ru-RU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 по специальности «Педагогика и методика дошкольного образования», «Педагогика и психология»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9600" b="1" dirty="0">
                <a:solidFill>
                  <a:srgbClr val="FBFB03"/>
                </a:solidFill>
                <a:latin typeface="Times New Roman" pitchFamily="18" charset="0"/>
                <a:ea typeface="Lucida Sans Unicode" pitchFamily="34" charset="0"/>
              </a:rPr>
              <a:t>Стаж педагогической работы (по специальности): </a:t>
            </a:r>
            <a:r>
              <a:rPr lang="ru-RU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9 лет.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9600" b="1" dirty="0">
                <a:solidFill>
                  <a:srgbClr val="FBFB03"/>
                </a:solidFill>
                <a:latin typeface="Times New Roman" pitchFamily="18" charset="0"/>
                <a:ea typeface="Lucida Sans Unicode" pitchFamily="34" charset="0"/>
              </a:rPr>
              <a:t>Общий трудовой стаж: </a:t>
            </a:r>
            <a:r>
              <a:rPr lang="ru-RU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9 лет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9600" b="1" dirty="0">
                <a:solidFill>
                  <a:srgbClr val="FBFB03"/>
                </a:solidFill>
                <a:latin typeface="Times New Roman" pitchFamily="18" charset="0"/>
                <a:ea typeface="Lucida Sans Unicode" pitchFamily="34" charset="0"/>
              </a:rPr>
              <a:t>Квалификационная категория: </a:t>
            </a:r>
            <a:r>
              <a:rPr lang="ru-RU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первая </a:t>
            </a:r>
            <a:r>
              <a:rPr lang="ru-RU" sz="96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кв.категория</a:t>
            </a:r>
            <a:endParaRPr lang="ru-RU" sz="9600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ea typeface="Lucida Sans Unicode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9600" b="1" dirty="0">
                <a:solidFill>
                  <a:srgbClr val="FBFB03"/>
                </a:solidFill>
                <a:latin typeface="Times New Roman" pitchFamily="18" charset="0"/>
                <a:ea typeface="Lucida Sans Unicode" pitchFamily="34" charset="0"/>
              </a:rPr>
              <a:t>Дата последней аттестации: </a:t>
            </a:r>
            <a:r>
              <a:rPr lang="ru-RU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25.12.2019 г.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9600" b="1" dirty="0">
                <a:solidFill>
                  <a:srgbClr val="FBFB03"/>
                </a:solidFill>
                <a:latin typeface="Times New Roman" pitchFamily="18" charset="0"/>
                <a:ea typeface="Lucida Sans Unicode" pitchFamily="34" charset="0"/>
              </a:rPr>
              <a:t>Занимаемая должность: </a:t>
            </a:r>
            <a:r>
              <a:rPr lang="ru-RU" sz="96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воспитатель 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53F10A-A069-4AE9-A070-251C39D57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" y="687210"/>
            <a:ext cx="2748928" cy="602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10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67FA2-8392-4C83-A583-E3D06A8B5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314"/>
            <a:ext cx="10515600" cy="67588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BF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A1BEDC-61FF-4FF6-AF17-9B3476DAE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0" y="1093895"/>
            <a:ext cx="3615552" cy="5465931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C542B5-917F-44CF-B169-754201238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312" y="1093896"/>
            <a:ext cx="4013119" cy="55350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24E9FC-A7B5-4D25-8B2B-9C882C4C2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57" y="1093896"/>
            <a:ext cx="4013119" cy="553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64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F3D0A5-3E16-4EEB-833C-75447E5A1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321" y="548640"/>
            <a:ext cx="3733315" cy="602897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EDCD25-B233-427E-B413-96F7395F8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0" y="548640"/>
            <a:ext cx="3773071" cy="60289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DDBF1B-AB63-4BE8-AF5B-BDAA5C03F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87" y="548640"/>
            <a:ext cx="4000008" cy="602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15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2D4E9B-F4CB-451C-A533-AF10D7CE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043"/>
            <a:ext cx="10515600" cy="6899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BF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74E92A-77B5-467B-922A-2DB7B832A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9" y="829995"/>
            <a:ext cx="4547790" cy="58879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20C86E-D3B1-4962-B9D7-779F563DF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09" y="829995"/>
            <a:ext cx="4547791" cy="58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8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6DDB6B2-0D8D-44AB-9D1F-AA02E7136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97047"/>
            <a:ext cx="4499237" cy="57124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E281B8-BA78-4928-8BCC-5FDADF399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328" y="464516"/>
            <a:ext cx="4499238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88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BD6FCEA-3252-444F-BE56-90A9D2622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83" y="478301"/>
            <a:ext cx="4416893" cy="601457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CA16C2-D396-444C-96E4-BAD6DDD2B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89" y="478300"/>
            <a:ext cx="4708944" cy="601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31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D037A8-9B0E-4642-A245-E176089E7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7" y="516988"/>
            <a:ext cx="4094042" cy="5824024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234E54-1C2F-4E29-B74E-591053903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60" y="516988"/>
            <a:ext cx="4775897" cy="582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04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AF6FF-ACFB-4320-850C-3A0BDCF9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22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BF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875217-7673-4D6B-8820-3DD7E90EE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3" y="1111348"/>
            <a:ext cx="4488795" cy="56341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B44A9E-02D8-451C-AF89-05CB1C559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40" y="1111348"/>
            <a:ext cx="4614560" cy="563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43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D58BC-E6F1-4873-B0C9-6BBD8563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BFB03"/>
                </a:solidFill>
                <a:latin typeface="Times New Roman" pitchFamily="18" charset="0"/>
                <a:cs typeface="Times New Roman" pitchFamily="18" charset="0"/>
              </a:rPr>
              <a:t>6.Выступления на научно – практических конференциях, семинарах; проведение открытых занятий, мастер-классов, мероприятий</a:t>
            </a:r>
            <a:endParaRPr lang="ru-RU" dirty="0">
              <a:solidFill>
                <a:srgbClr val="FBFB03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E72D4E9-431E-419D-A692-0F78C3499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24" y="2226365"/>
            <a:ext cx="3780475" cy="443947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FF6D0D-7E5B-41DD-A512-FC60CB21B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8" y="2226365"/>
            <a:ext cx="4478980" cy="44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15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F55F3F-A8AB-4B09-B7AA-3C2F6BBD9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198" y="344556"/>
            <a:ext cx="3525332" cy="620201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A9E8AB-FDD1-4400-9D0A-57871A157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92" y="344556"/>
            <a:ext cx="3882633" cy="62020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D4A86E-D5FB-4BA4-8804-286CC83C8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0" y="344556"/>
            <a:ext cx="4300000" cy="620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67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F90BB8A-DD76-421A-963C-117E5A665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346" y="689113"/>
            <a:ext cx="3889479" cy="56586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C7C2DF-7365-4400-B7F9-5C778E3D0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889" y="689113"/>
            <a:ext cx="4022677" cy="565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1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1F413-56A5-4486-BE72-A2F05FDC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BFB03"/>
                </a:solidFill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опыта </a:t>
            </a:r>
            <a:br>
              <a:rPr lang="ru-RU" dirty="0">
                <a:solidFill>
                  <a:srgbClr val="FBFB0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solidFill>
                  <a:srgbClr val="FBFB03"/>
                </a:solidFill>
                <a:latin typeface="Times New Roman" pitchFamily="18" charset="0"/>
                <a:cs typeface="Times New Roman" pitchFamily="18" charset="0"/>
              </a:rPr>
              <a:t>Лапштаевой</a:t>
            </a:r>
            <a:r>
              <a:rPr lang="ru-RU" dirty="0">
                <a:solidFill>
                  <a:srgbClr val="FBFB03"/>
                </a:solidFill>
                <a:latin typeface="Times New Roman" pitchFamily="18" charset="0"/>
                <a:cs typeface="Times New Roman" pitchFamily="18" charset="0"/>
              </a:rPr>
              <a:t> Евгении Владимировны</a:t>
            </a:r>
            <a:br>
              <a:rPr lang="ru-RU" dirty="0">
                <a:solidFill>
                  <a:srgbClr val="FBFB0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FBFB03"/>
                </a:solidFill>
                <a:latin typeface="Times New Roman" pitchFamily="18" charset="0"/>
                <a:cs typeface="Times New Roman" pitchFamily="18" charset="0"/>
              </a:rPr>
              <a:t>Воспитателя МАДОУ «Центр развития ребенка-детский сад № 2»</a:t>
            </a:r>
            <a:br>
              <a:rPr lang="ru-RU" dirty="0">
                <a:solidFill>
                  <a:srgbClr val="FBFB0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BFB03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022730E-94B7-454D-AEDB-FC58F46D302E}"/>
              </a:ext>
            </a:extLst>
          </p:cNvPr>
          <p:cNvSpPr/>
          <p:nvPr/>
        </p:nvSpPr>
        <p:spPr>
          <a:xfrm>
            <a:off x="1770822" y="4138762"/>
            <a:ext cx="8650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https://ds47sar.schoolrm.ru/sveden/employees/10006/551298/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0382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580899-4CD9-40B9-8C83-EC7543839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27506" y="-725487"/>
            <a:ext cx="4352925" cy="58039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D12153-42F7-4C3A-885F-17D600818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055813"/>
            <a:ext cx="6599583" cy="468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2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91195-5ACA-4657-A4F3-B6D35932A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BF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мастер-классов, мероприятий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A8D1FC-009F-4623-8CF4-008010107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374" y="1690688"/>
            <a:ext cx="3873240" cy="5001659"/>
          </a:xfrm>
        </p:spPr>
      </p:pic>
    </p:spTree>
    <p:extLst>
      <p:ext uri="{BB962C8B-B14F-4D97-AF65-F5344CB8AC3E}">
        <p14:creationId xmlns:p14="http://schemas.microsoft.com/office/powerpoint/2010/main" val="1113780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327BE57-8740-4B15-A6CE-E04292964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92" y="371061"/>
            <a:ext cx="4982308" cy="622852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CAF4C91-9561-4422-AC70-5CD3109B1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34" y="371061"/>
            <a:ext cx="4982308" cy="62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48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A7692A0-42AA-49D0-A2BB-179801008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391" y="318052"/>
            <a:ext cx="4479235" cy="60562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3BFE2C-4E5B-46B2-9A5D-5A70A069E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376" y="318052"/>
            <a:ext cx="4579209" cy="60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56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B0BA11F0-EDF0-4291-85F7-F721E413F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5930" y="477078"/>
            <a:ext cx="4399722" cy="60124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23513A-6787-4A2B-99CE-2A038A1D6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20" y="477078"/>
            <a:ext cx="4545241" cy="60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67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0F5C27-6B67-4401-9A0E-577ADA674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778"/>
            <a:ext cx="10515600" cy="6420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BF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937ABE-F9D7-482C-BE02-152FA5E15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386" y="803818"/>
            <a:ext cx="4499214" cy="5892404"/>
          </a:xfrm>
        </p:spPr>
      </p:pic>
    </p:spTree>
    <p:extLst>
      <p:ext uri="{BB962C8B-B14F-4D97-AF65-F5344CB8AC3E}">
        <p14:creationId xmlns:p14="http://schemas.microsoft.com/office/powerpoint/2010/main" val="4211430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C61AB-DA34-4861-85CA-DDAB4E075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260"/>
            <a:ext cx="10515600" cy="7215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BF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0CBC7F-0103-435D-8FE2-6462347D8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51" y="1041813"/>
            <a:ext cx="4284058" cy="5319229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DC4CF6-C8E5-4586-A98E-A6017E825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78" y="1041813"/>
            <a:ext cx="4147931" cy="53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2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80A40-E32C-42DA-B27F-5FD6F6648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747"/>
            <a:ext cx="10515600" cy="88057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BF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10.Позитивные результаты работы с воспитанниками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988A26-E734-46FF-820A-110AA64E2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90" y="1121326"/>
            <a:ext cx="4762118" cy="55909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012755-1A19-4A0A-922F-2AD2C6B64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969" y="1121326"/>
            <a:ext cx="4762118" cy="55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17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73B1707-8B4F-4293-9436-68FD1CDE2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759" y="556590"/>
            <a:ext cx="4338405" cy="58309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B55AAB-C2E6-404D-98BF-92572A472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365" y="556591"/>
            <a:ext cx="4338404" cy="583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60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67930-696F-447C-8BED-9D74140E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96"/>
            <a:ext cx="10515600" cy="64203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BF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727357-4BCB-436C-A143-EB4210D85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4" y="821635"/>
            <a:ext cx="4704267" cy="5856770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87B97A8-54E0-4CFC-97F7-0A3058B80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59826" y="821634"/>
            <a:ext cx="4518991" cy="585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77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54670A-DD66-4FAF-A2AC-D1C29F527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20504"/>
            <a:ext cx="8440615" cy="5992837"/>
          </a:xfrm>
        </p:spPr>
      </p:pic>
    </p:spTree>
    <p:extLst>
      <p:ext uri="{BB962C8B-B14F-4D97-AF65-F5344CB8AC3E}">
        <p14:creationId xmlns:p14="http://schemas.microsoft.com/office/powerpoint/2010/main" val="3520828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0E5E3F-0A58-455F-9296-A2169C058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409" y="365125"/>
            <a:ext cx="4479234" cy="615494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429943-4DAE-4B0A-AE1A-4D2063B5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68" y="365125"/>
            <a:ext cx="4715390" cy="615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59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533DF-5C96-461E-A44E-E329E791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234"/>
            <a:ext cx="10515600" cy="96520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BF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EF6F78C-584A-4D3E-B787-593A08434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24" y="1126435"/>
            <a:ext cx="4231050" cy="54466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4EB10A-F0C8-4BF3-8DCA-89CD0D06B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26435"/>
            <a:ext cx="4466277" cy="54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98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1482D-A356-44CC-B11F-2258B27A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591" y="110978"/>
            <a:ext cx="10515600" cy="93003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BF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13.Участие в профессиональных конкурсах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DF3C273-5E59-45CE-B786-497BD7F70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52" y="1041008"/>
            <a:ext cx="4456757" cy="5706014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111729-FF90-4CC2-93EF-912CE2B8A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1" y="1041009"/>
            <a:ext cx="4695296" cy="570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16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116EEE0E-982A-4B4C-B6D5-4EBD9013E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7" y="318052"/>
            <a:ext cx="4720009" cy="6265628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2B9E62-A20F-4748-A7DB-1D6C03224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942" y="318052"/>
            <a:ext cx="4442067" cy="62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07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0590E3-E9F0-4E08-8CBC-AD045CC33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1630"/>
            <a:ext cx="4831080" cy="635215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3C35A1-70EF-428E-9B8A-F34A704CA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391630"/>
            <a:ext cx="4831080" cy="635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C26C30EB-EF52-40B6-BBA0-4173ACF98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18" y="237440"/>
            <a:ext cx="4704268" cy="6383119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F1BA56-644D-4E61-B86E-FFDAB0260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14" y="237440"/>
            <a:ext cx="4556369" cy="63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41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DD935C22-047C-4CCC-9B88-F8867D5F6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467" y="808383"/>
            <a:ext cx="7579171" cy="5368580"/>
          </a:xfrm>
        </p:spPr>
      </p:pic>
    </p:spTree>
    <p:extLst>
      <p:ext uri="{BB962C8B-B14F-4D97-AF65-F5344CB8AC3E}">
        <p14:creationId xmlns:p14="http://schemas.microsoft.com/office/powerpoint/2010/main" val="1865158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B4AD5-9E03-437A-A5B3-ADDF778F1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791"/>
            <a:ext cx="10515600" cy="74715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BF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14.Награды и поощрения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839A56-C4DC-4AFB-84B8-50988D06E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166" y="1026942"/>
            <a:ext cx="4807634" cy="55512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CAE40D-F79A-48CE-BB49-C81411FFA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86" y="1026942"/>
            <a:ext cx="4236239" cy="55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9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2785BF-AE2B-493C-B923-13D12B9EF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62" y="450166"/>
            <a:ext cx="4798255" cy="60708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1A46A4-26BA-4961-AFFF-36EFDB910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77" y="450166"/>
            <a:ext cx="4612461" cy="607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5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0CC93E-5299-4AF5-B198-9F60A9658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16" y="622852"/>
            <a:ext cx="4758379" cy="6171550"/>
          </a:xfrm>
        </p:spPr>
      </p:pic>
    </p:spTree>
    <p:extLst>
      <p:ext uri="{BB962C8B-B14F-4D97-AF65-F5344CB8AC3E}">
        <p14:creationId xmlns:p14="http://schemas.microsoft.com/office/powerpoint/2010/main" val="2174478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C42AF-EB55-442B-864A-59D9B99EB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858"/>
            <a:ext cx="10515600" cy="70494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BF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деятельности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7D73AB3-CC29-40C9-A799-D56BEF395A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5" y="1097280"/>
            <a:ext cx="4264697" cy="534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D324122-1FD3-4D02-86F1-32CA3B873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19720" y="690566"/>
            <a:ext cx="5233185" cy="604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300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3D4F3CA-983E-4549-94D8-93BC95EEE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09" y="251791"/>
            <a:ext cx="4820478" cy="604299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3D995A-6025-4535-8C9B-00B0BAD13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07" y="251791"/>
            <a:ext cx="4820478" cy="604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81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D9CB65-7B70-450C-BD60-D93C32570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4" y="459590"/>
            <a:ext cx="4853900" cy="6134015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6CAB4F-A3A8-4711-BBE3-7DE4BAB6F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" y="459590"/>
            <a:ext cx="4628614" cy="613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25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E35097-3098-4C06-8F31-3B123A28F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221" y="291548"/>
            <a:ext cx="4665380" cy="6216720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DE3E26AC-6D8B-4CA1-B5AE-6CCEAB7E0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3" y="291548"/>
            <a:ext cx="4665380" cy="6216719"/>
          </a:xfrm>
        </p:spPr>
      </p:pic>
    </p:spTree>
    <p:extLst>
      <p:ext uri="{BB962C8B-B14F-4D97-AF65-F5344CB8AC3E}">
        <p14:creationId xmlns:p14="http://schemas.microsoft.com/office/powerpoint/2010/main" val="1723839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00765-9E68-4137-B261-582294E5E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10" y="371230"/>
            <a:ext cx="10515600" cy="619613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FBF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45CA80-F764-4362-86B6-D97CA9C60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53" y="990840"/>
            <a:ext cx="3702633" cy="549592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5A616D-3C21-4FC2-9819-B1218CEF2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131" y="990840"/>
            <a:ext cx="3702633" cy="54959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A04AA8-8AD9-4555-8A82-0276D47E3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09" y="990841"/>
            <a:ext cx="3947215" cy="54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98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434412-A38E-4E80-BD95-F5BD4F2E8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23" y="257856"/>
            <a:ext cx="4425867" cy="60772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A47062-1DE5-49B6-9AB6-E77B2C6D7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73" y="257856"/>
            <a:ext cx="4558492" cy="60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848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</TotalTime>
  <Words>115</Words>
  <Application>Microsoft Office PowerPoint</Application>
  <PresentationFormat>Широкоэкранный</PresentationFormat>
  <Paragraphs>27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Тема Office</vt:lpstr>
      <vt:lpstr>МИНИСТЕРСТВО ОБРАЗОВАНИЯ  РМ </vt:lpstr>
      <vt:lpstr>Наличие собственного инновационного педагогического опыта  Лапштаевой Евгении Владимировны Воспитателя МАДОУ «Центр развития ребенка-детский сад № 2» </vt:lpstr>
      <vt:lpstr>Презентация PowerPoint</vt:lpstr>
      <vt:lpstr>1. Участие в инновационной деятельности</vt:lpstr>
      <vt:lpstr>Презентация PowerPoint</vt:lpstr>
      <vt:lpstr>Презентация PowerPoint</vt:lpstr>
      <vt:lpstr>Презентация PowerPoint</vt:lpstr>
      <vt:lpstr>2. Наставничество</vt:lpstr>
      <vt:lpstr>Презентация PowerPoint</vt:lpstr>
      <vt:lpstr>3. Наличие публикаций</vt:lpstr>
      <vt:lpstr>Презентация PowerPoint</vt:lpstr>
      <vt:lpstr>4. Результаты участия воспитанников</vt:lpstr>
      <vt:lpstr>Презентация PowerPoint</vt:lpstr>
      <vt:lpstr>Презентация PowerPoint</vt:lpstr>
      <vt:lpstr>Презентация PowerPoint</vt:lpstr>
      <vt:lpstr>5. Наличие авторских программ</vt:lpstr>
      <vt:lpstr>6.Выступления на научно – практических конференциях, семинарах; 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7. 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8. Экспертная деятельность</vt:lpstr>
      <vt:lpstr>9. Общественно-педагогическая активность</vt:lpstr>
      <vt:lpstr>10.Позитивные результаты работы с воспитанниками</vt:lpstr>
      <vt:lpstr>Презентация PowerPoint</vt:lpstr>
      <vt:lpstr>11. Качество взаимодействия с родителями</vt:lpstr>
      <vt:lpstr>Презентация PowerPoint</vt:lpstr>
      <vt:lpstr>12. Работа с детьми из социально-неблагополучных семей</vt:lpstr>
      <vt:lpstr>13.Участие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14.Награды и поощрения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50</cp:revision>
  <cp:lastPrinted>2022-11-05T14:08:33Z</cp:lastPrinted>
  <dcterms:created xsi:type="dcterms:W3CDTF">2022-10-10T09:28:18Z</dcterms:created>
  <dcterms:modified xsi:type="dcterms:W3CDTF">2022-12-26T11:03:26Z</dcterms:modified>
</cp:coreProperties>
</file>