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  <p:sldMasterId id="2147483786" r:id="rId8"/>
  </p:sldMasterIdLst>
  <p:notesMasterIdLst>
    <p:notesMasterId r:id="rId21"/>
  </p:notesMasterIdLst>
  <p:sldIdLst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1A52C-10EB-4B9D-8491-C1BA99C440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150A2-C321-42B0-A18C-582F0D2B78A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F4684-DFBC-4A96-839F-579DC30EE5DC}" type="parTrans" cxnId="{16D75431-0D19-42E7-9318-560837267E95}">
      <dgm:prSet/>
      <dgm:spPr/>
      <dgm:t>
        <a:bodyPr/>
        <a:lstStyle/>
        <a:p>
          <a:endParaRPr lang="ru-RU"/>
        </a:p>
      </dgm:t>
    </dgm:pt>
    <dgm:pt modelId="{F6F31D9B-EA30-4F7E-B0B4-0C4F5240A2D6}" type="sibTrans" cxnId="{16D75431-0D19-42E7-9318-560837267E95}">
      <dgm:prSet/>
      <dgm:spPr/>
      <dgm:t>
        <a:bodyPr/>
        <a:lstStyle/>
        <a:p>
          <a:endParaRPr lang="ru-RU"/>
        </a:p>
      </dgm:t>
    </dgm:pt>
    <dgm:pt modelId="{BCD3B071-0BF0-4F82-AE8D-B5C9C5A4D78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Вокальная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297AD-EC0C-4E42-BA80-4444D5D3B07F}" type="parTrans" cxnId="{E5834749-A773-47EA-AEC8-C6BD9ACB681B}">
      <dgm:prSet/>
      <dgm:spPr/>
      <dgm:t>
        <a:bodyPr/>
        <a:lstStyle/>
        <a:p>
          <a:endParaRPr lang="ru-RU"/>
        </a:p>
      </dgm:t>
    </dgm:pt>
    <dgm:pt modelId="{6E1C8960-7C31-4BE1-B1FB-9DC9DB0DDEEC}" type="sibTrans" cxnId="{E5834749-A773-47EA-AEC8-C6BD9ACB681B}">
      <dgm:prSet/>
      <dgm:spPr/>
      <dgm:t>
        <a:bodyPr/>
        <a:lstStyle/>
        <a:p>
          <a:endParaRPr lang="ru-RU"/>
        </a:p>
      </dgm:t>
    </dgm:pt>
    <dgm:pt modelId="{C5DA0D16-73DF-4EBD-A256-B55F7E726C6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Инструментальная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63111-EBC1-4F11-AE0F-10947E181D52}" type="parTrans" cxnId="{3767DF6F-92BD-4EAC-884C-779914E0904B}">
      <dgm:prSet/>
      <dgm:spPr/>
      <dgm:t>
        <a:bodyPr/>
        <a:lstStyle/>
        <a:p>
          <a:endParaRPr lang="ru-RU"/>
        </a:p>
      </dgm:t>
    </dgm:pt>
    <dgm:pt modelId="{511CF3D8-CAFA-4FA9-A888-D72F54098B6E}" type="sibTrans" cxnId="{3767DF6F-92BD-4EAC-884C-779914E0904B}">
      <dgm:prSet/>
      <dgm:spPr/>
      <dgm:t>
        <a:bodyPr/>
        <a:lstStyle/>
        <a:p>
          <a:endParaRPr lang="ru-RU"/>
        </a:p>
      </dgm:t>
    </dgm:pt>
    <dgm:pt modelId="{2AEF87F8-02B1-4773-9F7F-4EAAAEB1F237}" type="pres">
      <dgm:prSet presAssocID="{4AA1A52C-10EB-4B9D-8491-C1BA99C440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388D45-4E5B-4F05-91F9-342E5C1DFE11}" type="pres">
      <dgm:prSet presAssocID="{6D2150A2-C321-42B0-A18C-582F0D2B78A5}" presName="hierRoot1" presStyleCnt="0">
        <dgm:presLayoutVars>
          <dgm:hierBranch val="init"/>
        </dgm:presLayoutVars>
      </dgm:prSet>
      <dgm:spPr/>
    </dgm:pt>
    <dgm:pt modelId="{758F3DBD-83DD-45FD-9080-57545C165982}" type="pres">
      <dgm:prSet presAssocID="{6D2150A2-C321-42B0-A18C-582F0D2B78A5}" presName="rootComposite1" presStyleCnt="0"/>
      <dgm:spPr/>
    </dgm:pt>
    <dgm:pt modelId="{C6F09890-ABDD-4D54-B583-635AA9BDB472}" type="pres">
      <dgm:prSet presAssocID="{6D2150A2-C321-42B0-A18C-582F0D2B78A5}" presName="rootText1" presStyleLbl="node0" presStyleIdx="0" presStyleCnt="1" custLinFactNeighborY="-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5F282B-8D3D-48E0-94FA-567EC9E7C7D9}" type="pres">
      <dgm:prSet presAssocID="{6D2150A2-C321-42B0-A18C-582F0D2B78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C4A63A-0AA4-4712-A59D-4E9211CF206E}" type="pres">
      <dgm:prSet presAssocID="{6D2150A2-C321-42B0-A18C-582F0D2B78A5}" presName="hierChild2" presStyleCnt="0"/>
      <dgm:spPr/>
    </dgm:pt>
    <dgm:pt modelId="{8526BD28-37CD-43FF-A3E0-8CA453E018CC}" type="pres">
      <dgm:prSet presAssocID="{CDD297AD-EC0C-4E42-BA80-4444D5D3B07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9B41BCE-E439-4591-AA6A-14420990B1C7}" type="pres">
      <dgm:prSet presAssocID="{BCD3B071-0BF0-4F82-AE8D-B5C9C5A4D78A}" presName="hierRoot2" presStyleCnt="0">
        <dgm:presLayoutVars>
          <dgm:hierBranch val="init"/>
        </dgm:presLayoutVars>
      </dgm:prSet>
      <dgm:spPr/>
    </dgm:pt>
    <dgm:pt modelId="{9BDCF8CA-CE14-44D9-925D-11CB153CC07D}" type="pres">
      <dgm:prSet presAssocID="{BCD3B071-0BF0-4F82-AE8D-B5C9C5A4D78A}" presName="rootComposite" presStyleCnt="0"/>
      <dgm:spPr/>
    </dgm:pt>
    <dgm:pt modelId="{77EA7103-84FE-4155-A892-455B41E8B75A}" type="pres">
      <dgm:prSet presAssocID="{BCD3B071-0BF0-4F82-AE8D-B5C9C5A4D78A}" presName="rootText" presStyleLbl="node2" presStyleIdx="0" presStyleCnt="2" custLinFactNeighborY="-5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EA400-7763-45C7-BEB2-C1B418C61003}" type="pres">
      <dgm:prSet presAssocID="{BCD3B071-0BF0-4F82-AE8D-B5C9C5A4D78A}" presName="rootConnector" presStyleLbl="node2" presStyleIdx="0" presStyleCnt="2"/>
      <dgm:spPr/>
      <dgm:t>
        <a:bodyPr/>
        <a:lstStyle/>
        <a:p>
          <a:endParaRPr lang="ru-RU"/>
        </a:p>
      </dgm:t>
    </dgm:pt>
    <dgm:pt modelId="{D8FF7D26-69D3-452B-A64F-D2DA9DCFDD36}" type="pres">
      <dgm:prSet presAssocID="{BCD3B071-0BF0-4F82-AE8D-B5C9C5A4D78A}" presName="hierChild4" presStyleCnt="0"/>
      <dgm:spPr/>
    </dgm:pt>
    <dgm:pt modelId="{DF995C2C-DB71-4578-8C87-5B4379D75F56}" type="pres">
      <dgm:prSet presAssocID="{BCD3B071-0BF0-4F82-AE8D-B5C9C5A4D78A}" presName="hierChild5" presStyleCnt="0"/>
      <dgm:spPr/>
    </dgm:pt>
    <dgm:pt modelId="{D9D133EA-0374-420B-80AA-BF4034872E2D}" type="pres">
      <dgm:prSet presAssocID="{61A63111-EBC1-4F11-AE0F-10947E181D5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809D584-E79E-43C1-9E85-3D9191A351B3}" type="pres">
      <dgm:prSet presAssocID="{C5DA0D16-73DF-4EBD-A256-B55F7E726C60}" presName="hierRoot2" presStyleCnt="0">
        <dgm:presLayoutVars>
          <dgm:hierBranch val="init"/>
        </dgm:presLayoutVars>
      </dgm:prSet>
      <dgm:spPr/>
    </dgm:pt>
    <dgm:pt modelId="{5AB8EB29-909C-4B26-9A0F-92D68EE65511}" type="pres">
      <dgm:prSet presAssocID="{C5DA0D16-73DF-4EBD-A256-B55F7E726C60}" presName="rootComposite" presStyleCnt="0"/>
      <dgm:spPr/>
    </dgm:pt>
    <dgm:pt modelId="{8081781A-7878-4085-A71A-1678BB1D99D1}" type="pres">
      <dgm:prSet presAssocID="{C5DA0D16-73DF-4EBD-A256-B55F7E726C60}" presName="rootText" presStyleLbl="node2" presStyleIdx="1" presStyleCnt="2" custLinFactNeighborX="404" custLinFactNeighborY="-5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8E3BE3-364B-4433-8E56-6B94DB4E66F7}" type="pres">
      <dgm:prSet presAssocID="{C5DA0D16-73DF-4EBD-A256-B55F7E726C60}" presName="rootConnector" presStyleLbl="node2" presStyleIdx="1" presStyleCnt="2"/>
      <dgm:spPr/>
      <dgm:t>
        <a:bodyPr/>
        <a:lstStyle/>
        <a:p>
          <a:endParaRPr lang="ru-RU"/>
        </a:p>
      </dgm:t>
    </dgm:pt>
    <dgm:pt modelId="{B79432B3-9A70-48C8-8011-B24E2E9AA654}" type="pres">
      <dgm:prSet presAssocID="{C5DA0D16-73DF-4EBD-A256-B55F7E726C60}" presName="hierChild4" presStyleCnt="0"/>
      <dgm:spPr/>
    </dgm:pt>
    <dgm:pt modelId="{90EF6682-2265-43D4-9CF6-EE50EDDA641B}" type="pres">
      <dgm:prSet presAssocID="{C5DA0D16-73DF-4EBD-A256-B55F7E726C60}" presName="hierChild5" presStyleCnt="0"/>
      <dgm:spPr/>
    </dgm:pt>
    <dgm:pt modelId="{50BFFAE6-B4C6-49F6-9021-EC2CBB58DCE3}" type="pres">
      <dgm:prSet presAssocID="{6D2150A2-C321-42B0-A18C-582F0D2B78A5}" presName="hierChild3" presStyleCnt="0"/>
      <dgm:spPr/>
    </dgm:pt>
  </dgm:ptLst>
  <dgm:cxnLst>
    <dgm:cxn modelId="{0FAE2DF7-3979-4613-B098-A292DD3C030B}" type="presOf" srcId="{4AA1A52C-10EB-4B9D-8491-C1BA99C44093}" destId="{2AEF87F8-02B1-4773-9F7F-4EAAAEB1F237}" srcOrd="0" destOrd="0" presId="urn:microsoft.com/office/officeart/2005/8/layout/orgChart1"/>
    <dgm:cxn modelId="{4A35CD93-825E-4437-A812-186966A7F4F7}" type="presOf" srcId="{6D2150A2-C321-42B0-A18C-582F0D2B78A5}" destId="{CF5F282B-8D3D-48E0-94FA-567EC9E7C7D9}" srcOrd="1" destOrd="0" presId="urn:microsoft.com/office/officeart/2005/8/layout/orgChart1"/>
    <dgm:cxn modelId="{9323F499-F068-4E2A-837C-9E8C1E8FFC08}" type="presOf" srcId="{C5DA0D16-73DF-4EBD-A256-B55F7E726C60}" destId="{8081781A-7878-4085-A71A-1678BB1D99D1}" srcOrd="0" destOrd="0" presId="urn:microsoft.com/office/officeart/2005/8/layout/orgChart1"/>
    <dgm:cxn modelId="{16D75431-0D19-42E7-9318-560837267E95}" srcId="{4AA1A52C-10EB-4B9D-8491-C1BA99C44093}" destId="{6D2150A2-C321-42B0-A18C-582F0D2B78A5}" srcOrd="0" destOrd="0" parTransId="{07EF4684-DFBC-4A96-839F-579DC30EE5DC}" sibTransId="{F6F31D9B-EA30-4F7E-B0B4-0C4F5240A2D6}"/>
    <dgm:cxn modelId="{7E6B13EF-CF32-43D5-B175-5EEEBA91AC51}" type="presOf" srcId="{6D2150A2-C321-42B0-A18C-582F0D2B78A5}" destId="{C6F09890-ABDD-4D54-B583-635AA9BDB472}" srcOrd="0" destOrd="0" presId="urn:microsoft.com/office/officeart/2005/8/layout/orgChart1"/>
    <dgm:cxn modelId="{C5CA54DB-3C6A-4126-8C8C-2022E8589EF7}" type="presOf" srcId="{61A63111-EBC1-4F11-AE0F-10947E181D52}" destId="{D9D133EA-0374-420B-80AA-BF4034872E2D}" srcOrd="0" destOrd="0" presId="urn:microsoft.com/office/officeart/2005/8/layout/orgChart1"/>
    <dgm:cxn modelId="{0DCBED51-96E9-444B-97EB-7F10A55B4C4D}" type="presOf" srcId="{BCD3B071-0BF0-4F82-AE8D-B5C9C5A4D78A}" destId="{9F8EA400-7763-45C7-BEB2-C1B418C61003}" srcOrd="1" destOrd="0" presId="urn:microsoft.com/office/officeart/2005/8/layout/orgChart1"/>
    <dgm:cxn modelId="{3767DF6F-92BD-4EAC-884C-779914E0904B}" srcId="{6D2150A2-C321-42B0-A18C-582F0D2B78A5}" destId="{C5DA0D16-73DF-4EBD-A256-B55F7E726C60}" srcOrd="1" destOrd="0" parTransId="{61A63111-EBC1-4F11-AE0F-10947E181D52}" sibTransId="{511CF3D8-CAFA-4FA9-A888-D72F54098B6E}"/>
    <dgm:cxn modelId="{EBEE4C48-CB74-4687-B595-E5751CF128B8}" type="presOf" srcId="{CDD297AD-EC0C-4E42-BA80-4444D5D3B07F}" destId="{8526BD28-37CD-43FF-A3E0-8CA453E018CC}" srcOrd="0" destOrd="0" presId="urn:microsoft.com/office/officeart/2005/8/layout/orgChart1"/>
    <dgm:cxn modelId="{8D641CD1-CB95-4940-918D-934A1391A95C}" type="presOf" srcId="{BCD3B071-0BF0-4F82-AE8D-B5C9C5A4D78A}" destId="{77EA7103-84FE-4155-A892-455B41E8B75A}" srcOrd="0" destOrd="0" presId="urn:microsoft.com/office/officeart/2005/8/layout/orgChart1"/>
    <dgm:cxn modelId="{4D2E8CBA-3CE5-443B-90C6-386CEF1CB301}" type="presOf" srcId="{C5DA0D16-73DF-4EBD-A256-B55F7E726C60}" destId="{648E3BE3-364B-4433-8E56-6B94DB4E66F7}" srcOrd="1" destOrd="0" presId="urn:microsoft.com/office/officeart/2005/8/layout/orgChart1"/>
    <dgm:cxn modelId="{E5834749-A773-47EA-AEC8-C6BD9ACB681B}" srcId="{6D2150A2-C321-42B0-A18C-582F0D2B78A5}" destId="{BCD3B071-0BF0-4F82-AE8D-B5C9C5A4D78A}" srcOrd="0" destOrd="0" parTransId="{CDD297AD-EC0C-4E42-BA80-4444D5D3B07F}" sibTransId="{6E1C8960-7C31-4BE1-B1FB-9DC9DB0DDEEC}"/>
    <dgm:cxn modelId="{FB15D82B-7FB5-4BFB-94A5-5654CFBC6013}" type="presParOf" srcId="{2AEF87F8-02B1-4773-9F7F-4EAAAEB1F237}" destId="{54388D45-4E5B-4F05-91F9-342E5C1DFE11}" srcOrd="0" destOrd="0" presId="urn:microsoft.com/office/officeart/2005/8/layout/orgChart1"/>
    <dgm:cxn modelId="{07A501E6-D276-47AD-8E3F-2C3BA4921CC8}" type="presParOf" srcId="{54388D45-4E5B-4F05-91F9-342E5C1DFE11}" destId="{758F3DBD-83DD-45FD-9080-57545C165982}" srcOrd="0" destOrd="0" presId="urn:microsoft.com/office/officeart/2005/8/layout/orgChart1"/>
    <dgm:cxn modelId="{1CB8CC99-9DF8-48D5-A006-9970D6A3B134}" type="presParOf" srcId="{758F3DBD-83DD-45FD-9080-57545C165982}" destId="{C6F09890-ABDD-4D54-B583-635AA9BDB472}" srcOrd="0" destOrd="0" presId="urn:microsoft.com/office/officeart/2005/8/layout/orgChart1"/>
    <dgm:cxn modelId="{3386A8A3-0718-40EE-831E-5D9A8D8740BD}" type="presParOf" srcId="{758F3DBD-83DD-45FD-9080-57545C165982}" destId="{CF5F282B-8D3D-48E0-94FA-567EC9E7C7D9}" srcOrd="1" destOrd="0" presId="urn:microsoft.com/office/officeart/2005/8/layout/orgChart1"/>
    <dgm:cxn modelId="{B258791A-773D-4515-A577-5FF562B4420A}" type="presParOf" srcId="{54388D45-4E5B-4F05-91F9-342E5C1DFE11}" destId="{10C4A63A-0AA4-4712-A59D-4E9211CF206E}" srcOrd="1" destOrd="0" presId="urn:microsoft.com/office/officeart/2005/8/layout/orgChart1"/>
    <dgm:cxn modelId="{D568BC64-EBE9-44F9-9937-03776446E36A}" type="presParOf" srcId="{10C4A63A-0AA4-4712-A59D-4E9211CF206E}" destId="{8526BD28-37CD-43FF-A3E0-8CA453E018CC}" srcOrd="0" destOrd="0" presId="urn:microsoft.com/office/officeart/2005/8/layout/orgChart1"/>
    <dgm:cxn modelId="{875405D1-5EFE-435A-A24F-6AA12DBAE4FF}" type="presParOf" srcId="{10C4A63A-0AA4-4712-A59D-4E9211CF206E}" destId="{A9B41BCE-E439-4591-AA6A-14420990B1C7}" srcOrd="1" destOrd="0" presId="urn:microsoft.com/office/officeart/2005/8/layout/orgChart1"/>
    <dgm:cxn modelId="{2CE98277-371E-407A-A29B-8B251FAD10B7}" type="presParOf" srcId="{A9B41BCE-E439-4591-AA6A-14420990B1C7}" destId="{9BDCF8CA-CE14-44D9-925D-11CB153CC07D}" srcOrd="0" destOrd="0" presId="urn:microsoft.com/office/officeart/2005/8/layout/orgChart1"/>
    <dgm:cxn modelId="{78D6BEE2-6939-435A-BCEF-E512CE9B5A08}" type="presParOf" srcId="{9BDCF8CA-CE14-44D9-925D-11CB153CC07D}" destId="{77EA7103-84FE-4155-A892-455B41E8B75A}" srcOrd="0" destOrd="0" presId="urn:microsoft.com/office/officeart/2005/8/layout/orgChart1"/>
    <dgm:cxn modelId="{C8DB31B3-839E-4A4F-8FCC-9158BA56C706}" type="presParOf" srcId="{9BDCF8CA-CE14-44D9-925D-11CB153CC07D}" destId="{9F8EA400-7763-45C7-BEB2-C1B418C61003}" srcOrd="1" destOrd="0" presId="urn:microsoft.com/office/officeart/2005/8/layout/orgChart1"/>
    <dgm:cxn modelId="{AAB7AF07-4C9F-401C-978F-1BA02B68CB92}" type="presParOf" srcId="{A9B41BCE-E439-4591-AA6A-14420990B1C7}" destId="{D8FF7D26-69D3-452B-A64F-D2DA9DCFDD36}" srcOrd="1" destOrd="0" presId="urn:microsoft.com/office/officeart/2005/8/layout/orgChart1"/>
    <dgm:cxn modelId="{F2A15E4D-B310-44D8-A7D2-87278035DBB3}" type="presParOf" srcId="{A9B41BCE-E439-4591-AA6A-14420990B1C7}" destId="{DF995C2C-DB71-4578-8C87-5B4379D75F56}" srcOrd="2" destOrd="0" presId="urn:microsoft.com/office/officeart/2005/8/layout/orgChart1"/>
    <dgm:cxn modelId="{1DD8A801-13D9-4E91-B75D-D374D63EB5F7}" type="presParOf" srcId="{10C4A63A-0AA4-4712-A59D-4E9211CF206E}" destId="{D9D133EA-0374-420B-80AA-BF4034872E2D}" srcOrd="2" destOrd="0" presId="urn:microsoft.com/office/officeart/2005/8/layout/orgChart1"/>
    <dgm:cxn modelId="{0DACCFFE-EC1A-4198-8F04-3613D60B0D01}" type="presParOf" srcId="{10C4A63A-0AA4-4712-A59D-4E9211CF206E}" destId="{4809D584-E79E-43C1-9E85-3D9191A351B3}" srcOrd="3" destOrd="0" presId="urn:microsoft.com/office/officeart/2005/8/layout/orgChart1"/>
    <dgm:cxn modelId="{D6BA1624-634B-4AC5-B120-EF66E15F3D08}" type="presParOf" srcId="{4809D584-E79E-43C1-9E85-3D9191A351B3}" destId="{5AB8EB29-909C-4B26-9A0F-92D68EE65511}" srcOrd="0" destOrd="0" presId="urn:microsoft.com/office/officeart/2005/8/layout/orgChart1"/>
    <dgm:cxn modelId="{32C3E539-4FC1-48E3-BA3C-0A249A3F5EBD}" type="presParOf" srcId="{5AB8EB29-909C-4B26-9A0F-92D68EE65511}" destId="{8081781A-7878-4085-A71A-1678BB1D99D1}" srcOrd="0" destOrd="0" presId="urn:microsoft.com/office/officeart/2005/8/layout/orgChart1"/>
    <dgm:cxn modelId="{57D1FA3E-E6AE-4573-AB3E-DC146CF1BEF6}" type="presParOf" srcId="{5AB8EB29-909C-4B26-9A0F-92D68EE65511}" destId="{648E3BE3-364B-4433-8E56-6B94DB4E66F7}" srcOrd="1" destOrd="0" presId="urn:microsoft.com/office/officeart/2005/8/layout/orgChart1"/>
    <dgm:cxn modelId="{91312A34-1DA5-46F8-B43B-B816C935BFEB}" type="presParOf" srcId="{4809D584-E79E-43C1-9E85-3D9191A351B3}" destId="{B79432B3-9A70-48C8-8011-B24E2E9AA654}" srcOrd="1" destOrd="0" presId="urn:microsoft.com/office/officeart/2005/8/layout/orgChart1"/>
    <dgm:cxn modelId="{C1335997-9E10-4731-BBA6-647EA3D8F757}" type="presParOf" srcId="{4809D584-E79E-43C1-9E85-3D9191A351B3}" destId="{90EF6682-2265-43D4-9CF6-EE50EDDA641B}" srcOrd="2" destOrd="0" presId="urn:microsoft.com/office/officeart/2005/8/layout/orgChart1"/>
    <dgm:cxn modelId="{3053D695-5EB8-46EC-9D27-3EBA591AD221}" type="presParOf" srcId="{54388D45-4E5B-4F05-91F9-342E5C1DFE11}" destId="{50BFFAE6-B4C6-49F6-9021-EC2CBB58DC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4A406-2FFE-4D96-BD20-D043E7893B6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52B84DE-DE8A-4225-8A92-2DEBE7ECAC9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3B48F-DE15-4657-B5A6-FC9972D5A173}" type="parTrans" cxnId="{687C7592-7428-4EFF-A1EB-ED8D33EE8655}">
      <dgm:prSet/>
      <dgm:spPr/>
      <dgm:t>
        <a:bodyPr/>
        <a:lstStyle/>
        <a:p>
          <a:endParaRPr lang="ru-RU"/>
        </a:p>
      </dgm:t>
    </dgm:pt>
    <dgm:pt modelId="{45041883-F75E-4DCA-83BF-465C1F95097F}" type="sibTrans" cxnId="{687C7592-7428-4EFF-A1EB-ED8D33EE8655}">
      <dgm:prSet/>
      <dgm:spPr/>
      <dgm:t>
        <a:bodyPr/>
        <a:lstStyle/>
        <a:p>
          <a:endParaRPr lang="ru-RU"/>
        </a:p>
      </dgm:t>
    </dgm:pt>
    <dgm:pt modelId="{03C97BCE-9F1E-40D9-85C2-309E49E5D09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Внимательно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8BC08-FA4E-42AD-8F5A-89F94528A90F}" type="parTrans" cxnId="{8C2D1FC6-1DF2-4479-9925-4F14A171326D}">
      <dgm:prSet/>
      <dgm:spPr/>
      <dgm:t>
        <a:bodyPr/>
        <a:lstStyle/>
        <a:p>
          <a:endParaRPr lang="ru-RU"/>
        </a:p>
      </dgm:t>
    </dgm:pt>
    <dgm:pt modelId="{70B9DF45-8298-4455-9C7A-2395C79026D4}" type="sibTrans" cxnId="{8C2D1FC6-1DF2-4479-9925-4F14A171326D}">
      <dgm:prSet/>
      <dgm:spPr/>
      <dgm:t>
        <a:bodyPr/>
        <a:lstStyle/>
        <a:p>
          <a:endParaRPr lang="ru-RU"/>
        </a:p>
      </dgm:t>
    </dgm:pt>
    <dgm:pt modelId="{171D9E4E-93A6-4B1F-9BCF-FB21221B7D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8C146-3E4C-4548-942B-A55878D28E89}" type="parTrans" cxnId="{A320F119-2F2F-4F01-B1C7-F92883E753DB}">
      <dgm:prSet/>
      <dgm:spPr/>
      <dgm:t>
        <a:bodyPr/>
        <a:lstStyle/>
        <a:p>
          <a:endParaRPr lang="ru-RU"/>
        </a:p>
      </dgm:t>
    </dgm:pt>
    <dgm:pt modelId="{D5B439F4-F771-43E6-88EB-F25782308AF1}" type="sibTrans" cxnId="{A320F119-2F2F-4F01-B1C7-F92883E753DB}">
      <dgm:prSet/>
      <dgm:spPr/>
      <dgm:t>
        <a:bodyPr/>
        <a:lstStyle/>
        <a:p>
          <a:endParaRPr lang="ru-RU"/>
        </a:p>
      </dgm:t>
    </dgm:pt>
    <dgm:pt modelId="{4A8A4998-4F17-49D6-AB0B-B0202A6697A7}" type="pres">
      <dgm:prSet presAssocID="{CA84A406-2FFE-4D96-BD20-D043E7893B69}" presName="linearFlow" presStyleCnt="0">
        <dgm:presLayoutVars>
          <dgm:dir/>
          <dgm:resizeHandles val="exact"/>
        </dgm:presLayoutVars>
      </dgm:prSet>
      <dgm:spPr/>
    </dgm:pt>
    <dgm:pt modelId="{18F2798C-B6D3-40ED-BD6E-163549466808}" type="pres">
      <dgm:prSet presAssocID="{D52B84DE-DE8A-4225-8A92-2DEBE7ECAC95}" presName="composite" presStyleCnt="0"/>
      <dgm:spPr/>
    </dgm:pt>
    <dgm:pt modelId="{CF19FC21-BC89-498F-B4A7-A8AC630600CA}" type="pres">
      <dgm:prSet presAssocID="{D52B84DE-DE8A-4225-8A92-2DEBE7ECAC95}" presName="imgShp" presStyleLbl="fgImgPlace1" presStyleIdx="0" presStyleCnt="3"/>
      <dgm:spPr/>
    </dgm:pt>
    <dgm:pt modelId="{B88C2FB9-3AAE-4576-9713-4C9CC96DD104}" type="pres">
      <dgm:prSet presAssocID="{D52B84DE-DE8A-4225-8A92-2DEBE7ECAC9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54C5A-3CF7-474A-BD5A-1D7A11477B6B}" type="pres">
      <dgm:prSet presAssocID="{45041883-F75E-4DCA-83BF-465C1F95097F}" presName="spacing" presStyleCnt="0"/>
      <dgm:spPr/>
    </dgm:pt>
    <dgm:pt modelId="{FB5C78D4-90FD-4635-95F1-B9A2FEA8F439}" type="pres">
      <dgm:prSet presAssocID="{03C97BCE-9F1E-40D9-85C2-309E49E5D09D}" presName="composite" presStyleCnt="0"/>
      <dgm:spPr/>
    </dgm:pt>
    <dgm:pt modelId="{8757A163-A998-4380-956D-AFCCC5F2C530}" type="pres">
      <dgm:prSet presAssocID="{03C97BCE-9F1E-40D9-85C2-309E49E5D09D}" presName="imgShp" presStyleLbl="fgImgPlace1" presStyleIdx="1" presStyleCnt="3"/>
      <dgm:spPr/>
    </dgm:pt>
    <dgm:pt modelId="{C6811183-E9E2-4611-AA57-EED1D27E6F6D}" type="pres">
      <dgm:prSet presAssocID="{03C97BCE-9F1E-40D9-85C2-309E49E5D0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C8708-3E83-4E17-947B-36D0C73E41AB}" type="pres">
      <dgm:prSet presAssocID="{70B9DF45-8298-4455-9C7A-2395C79026D4}" presName="spacing" presStyleCnt="0"/>
      <dgm:spPr/>
    </dgm:pt>
    <dgm:pt modelId="{6F69F3E9-DC0E-4284-9354-213D6CC2819D}" type="pres">
      <dgm:prSet presAssocID="{171D9E4E-93A6-4B1F-9BCF-FB21221B7DC1}" presName="composite" presStyleCnt="0"/>
      <dgm:spPr/>
    </dgm:pt>
    <dgm:pt modelId="{940B0C4F-481B-43DB-BDFE-45356742FE05}" type="pres">
      <dgm:prSet presAssocID="{171D9E4E-93A6-4B1F-9BCF-FB21221B7DC1}" presName="imgShp" presStyleLbl="fgImgPlace1" presStyleIdx="2" presStyleCnt="3"/>
      <dgm:spPr/>
    </dgm:pt>
    <dgm:pt modelId="{076E9852-9327-4A6C-90E4-98F2578A2F6C}" type="pres">
      <dgm:prSet presAssocID="{171D9E4E-93A6-4B1F-9BCF-FB21221B7D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0F119-2F2F-4F01-B1C7-F92883E753DB}" srcId="{CA84A406-2FFE-4D96-BD20-D043E7893B69}" destId="{171D9E4E-93A6-4B1F-9BCF-FB21221B7DC1}" srcOrd="2" destOrd="0" parTransId="{BF48C146-3E4C-4548-942B-A55878D28E89}" sibTransId="{D5B439F4-F771-43E6-88EB-F25782308AF1}"/>
    <dgm:cxn modelId="{687C7592-7428-4EFF-A1EB-ED8D33EE8655}" srcId="{CA84A406-2FFE-4D96-BD20-D043E7893B69}" destId="{D52B84DE-DE8A-4225-8A92-2DEBE7ECAC95}" srcOrd="0" destOrd="0" parTransId="{F6E3B48F-DE15-4657-B5A6-FC9972D5A173}" sibTransId="{45041883-F75E-4DCA-83BF-465C1F95097F}"/>
    <dgm:cxn modelId="{8C2D1FC6-1DF2-4479-9925-4F14A171326D}" srcId="{CA84A406-2FFE-4D96-BD20-D043E7893B69}" destId="{03C97BCE-9F1E-40D9-85C2-309E49E5D09D}" srcOrd="1" destOrd="0" parTransId="{19A8BC08-FA4E-42AD-8F5A-89F94528A90F}" sibTransId="{70B9DF45-8298-4455-9C7A-2395C79026D4}"/>
    <dgm:cxn modelId="{7C63E960-A16C-4E44-868B-DD22FF130C56}" type="presOf" srcId="{171D9E4E-93A6-4B1F-9BCF-FB21221B7DC1}" destId="{076E9852-9327-4A6C-90E4-98F2578A2F6C}" srcOrd="0" destOrd="0" presId="urn:microsoft.com/office/officeart/2005/8/layout/vList3"/>
    <dgm:cxn modelId="{E4C23B78-F15A-4407-B40E-3E588CF7D8D6}" type="presOf" srcId="{CA84A406-2FFE-4D96-BD20-D043E7893B69}" destId="{4A8A4998-4F17-49D6-AB0B-B0202A6697A7}" srcOrd="0" destOrd="0" presId="urn:microsoft.com/office/officeart/2005/8/layout/vList3"/>
    <dgm:cxn modelId="{2551E140-940A-45F4-B21A-E817A76B0E54}" type="presOf" srcId="{D52B84DE-DE8A-4225-8A92-2DEBE7ECAC95}" destId="{B88C2FB9-3AAE-4576-9713-4C9CC96DD104}" srcOrd="0" destOrd="0" presId="urn:microsoft.com/office/officeart/2005/8/layout/vList3"/>
    <dgm:cxn modelId="{C88B79F1-A32A-4DED-9E21-FE73DFA80F3D}" type="presOf" srcId="{03C97BCE-9F1E-40D9-85C2-309E49E5D09D}" destId="{C6811183-E9E2-4611-AA57-EED1D27E6F6D}" srcOrd="0" destOrd="0" presId="urn:microsoft.com/office/officeart/2005/8/layout/vList3"/>
    <dgm:cxn modelId="{FF36BE32-6227-4EC7-BAA5-2B1DCB418913}" type="presParOf" srcId="{4A8A4998-4F17-49D6-AB0B-B0202A6697A7}" destId="{18F2798C-B6D3-40ED-BD6E-163549466808}" srcOrd="0" destOrd="0" presId="urn:microsoft.com/office/officeart/2005/8/layout/vList3"/>
    <dgm:cxn modelId="{3C5098A3-02CD-4288-A6D6-E8BEB6D29D4E}" type="presParOf" srcId="{18F2798C-B6D3-40ED-BD6E-163549466808}" destId="{CF19FC21-BC89-498F-B4A7-A8AC630600CA}" srcOrd="0" destOrd="0" presId="urn:microsoft.com/office/officeart/2005/8/layout/vList3"/>
    <dgm:cxn modelId="{975E092B-C68D-4724-885A-3444C91BAE11}" type="presParOf" srcId="{18F2798C-B6D3-40ED-BD6E-163549466808}" destId="{B88C2FB9-3AAE-4576-9713-4C9CC96DD104}" srcOrd="1" destOrd="0" presId="urn:microsoft.com/office/officeart/2005/8/layout/vList3"/>
    <dgm:cxn modelId="{58A496A5-AF38-433C-925B-8E01D4C17AD2}" type="presParOf" srcId="{4A8A4998-4F17-49D6-AB0B-B0202A6697A7}" destId="{F5F54C5A-3CF7-474A-BD5A-1D7A11477B6B}" srcOrd="1" destOrd="0" presId="urn:microsoft.com/office/officeart/2005/8/layout/vList3"/>
    <dgm:cxn modelId="{C39477E9-BF73-4617-A2AF-8B3F1ED5BDFB}" type="presParOf" srcId="{4A8A4998-4F17-49D6-AB0B-B0202A6697A7}" destId="{FB5C78D4-90FD-4635-95F1-B9A2FEA8F439}" srcOrd="2" destOrd="0" presId="urn:microsoft.com/office/officeart/2005/8/layout/vList3"/>
    <dgm:cxn modelId="{CD7028A6-CF87-48DE-991C-DEA4297157DA}" type="presParOf" srcId="{FB5C78D4-90FD-4635-95F1-B9A2FEA8F439}" destId="{8757A163-A998-4380-956D-AFCCC5F2C530}" srcOrd="0" destOrd="0" presId="urn:microsoft.com/office/officeart/2005/8/layout/vList3"/>
    <dgm:cxn modelId="{9F0E393D-D9AC-4D5D-B068-A52FEC98599D}" type="presParOf" srcId="{FB5C78D4-90FD-4635-95F1-B9A2FEA8F439}" destId="{C6811183-E9E2-4611-AA57-EED1D27E6F6D}" srcOrd="1" destOrd="0" presId="urn:microsoft.com/office/officeart/2005/8/layout/vList3"/>
    <dgm:cxn modelId="{6F5C3362-AE98-4405-8E5B-63A9A0F073F2}" type="presParOf" srcId="{4A8A4998-4F17-49D6-AB0B-B0202A6697A7}" destId="{868C8708-3E83-4E17-947B-36D0C73E41AB}" srcOrd="3" destOrd="0" presId="urn:microsoft.com/office/officeart/2005/8/layout/vList3"/>
    <dgm:cxn modelId="{FEC39745-F827-4415-9CFA-E8E1B55570E7}" type="presParOf" srcId="{4A8A4998-4F17-49D6-AB0B-B0202A6697A7}" destId="{6F69F3E9-DC0E-4284-9354-213D6CC2819D}" srcOrd="4" destOrd="0" presId="urn:microsoft.com/office/officeart/2005/8/layout/vList3"/>
    <dgm:cxn modelId="{7315B447-13FE-4432-BCAD-0E029383FEFD}" type="presParOf" srcId="{6F69F3E9-DC0E-4284-9354-213D6CC2819D}" destId="{940B0C4F-481B-43DB-BDFE-45356742FE05}" srcOrd="0" destOrd="0" presId="urn:microsoft.com/office/officeart/2005/8/layout/vList3"/>
    <dgm:cxn modelId="{53F2A81E-3A0A-4CAB-86CA-A6D6B6FB8E9E}" type="presParOf" srcId="{6F69F3E9-DC0E-4284-9354-213D6CC2819D}" destId="{076E9852-9327-4A6C-90E4-98F2578A2F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654BF-5F40-41C1-ABE2-0135881F9ED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90333AB-2002-4AE9-82DA-58CA151C1C2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Небольшие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E1B92-26BB-451F-9CED-CD55A6F9FAF8}" type="parTrans" cxnId="{822114F3-4E64-423D-8D73-ADFF72D07E06}">
      <dgm:prSet/>
      <dgm:spPr/>
      <dgm:t>
        <a:bodyPr/>
        <a:lstStyle/>
        <a:p>
          <a:endParaRPr lang="ru-RU"/>
        </a:p>
      </dgm:t>
    </dgm:pt>
    <dgm:pt modelId="{918362D2-F5E2-4239-B72D-819862BBAB52}" type="sibTrans" cxnId="{822114F3-4E64-423D-8D73-ADFF72D07E06}">
      <dgm:prSet/>
      <dgm:spPr/>
      <dgm:t>
        <a:bodyPr/>
        <a:lstStyle/>
        <a:p>
          <a:endParaRPr lang="ru-RU"/>
        </a:p>
      </dgm:t>
    </dgm:pt>
    <dgm:pt modelId="{B8EFFBFA-4315-440A-90EA-1A4240DC14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Красочные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65BBF-A166-46C5-8AF9-1F9880F11A3B}" type="parTrans" cxnId="{2B035757-520E-49E8-BD60-DA3AB177606C}">
      <dgm:prSet/>
      <dgm:spPr/>
      <dgm:t>
        <a:bodyPr/>
        <a:lstStyle/>
        <a:p>
          <a:endParaRPr lang="ru-RU"/>
        </a:p>
      </dgm:t>
    </dgm:pt>
    <dgm:pt modelId="{F6AE6802-14CA-44D6-940B-1BC2E8CCD708}" type="sibTrans" cxnId="{2B035757-520E-49E8-BD60-DA3AB177606C}">
      <dgm:prSet/>
      <dgm:spPr/>
      <dgm:t>
        <a:bodyPr/>
        <a:lstStyle/>
        <a:p>
          <a:endParaRPr lang="ru-RU"/>
        </a:p>
      </dgm:t>
    </dgm:pt>
    <dgm:pt modelId="{16520064-A1CC-4F2E-AE5B-8B68B1CDDB3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C2679-64FF-4809-81EE-3A6BC3C58323}" type="parTrans" cxnId="{243C8B36-8A0A-44CD-9B8F-789E2E3A6102}">
      <dgm:prSet/>
      <dgm:spPr/>
      <dgm:t>
        <a:bodyPr/>
        <a:lstStyle/>
        <a:p>
          <a:endParaRPr lang="ru-RU"/>
        </a:p>
      </dgm:t>
    </dgm:pt>
    <dgm:pt modelId="{C5531ACF-BDEC-4946-AD5B-24CD6E9C842A}" type="sibTrans" cxnId="{243C8B36-8A0A-44CD-9B8F-789E2E3A6102}">
      <dgm:prSet/>
      <dgm:spPr/>
      <dgm:t>
        <a:bodyPr/>
        <a:lstStyle/>
        <a:p>
          <a:endParaRPr lang="ru-RU"/>
        </a:p>
      </dgm:t>
    </dgm:pt>
    <dgm:pt modelId="{80133D5A-A8FE-40F1-ACB0-C650E55F1C91}" type="pres">
      <dgm:prSet presAssocID="{C2E654BF-5F40-41C1-ABE2-0135881F9EDC}" presName="linearFlow" presStyleCnt="0">
        <dgm:presLayoutVars>
          <dgm:dir/>
          <dgm:resizeHandles val="exact"/>
        </dgm:presLayoutVars>
      </dgm:prSet>
      <dgm:spPr/>
    </dgm:pt>
    <dgm:pt modelId="{73F183CC-C799-406E-AB92-C05D28AE70E4}" type="pres">
      <dgm:prSet presAssocID="{E90333AB-2002-4AE9-82DA-58CA151C1C2C}" presName="composite" presStyleCnt="0"/>
      <dgm:spPr/>
    </dgm:pt>
    <dgm:pt modelId="{D3477721-83D1-4B5F-AF64-5637BC54E326}" type="pres">
      <dgm:prSet presAssocID="{E90333AB-2002-4AE9-82DA-58CA151C1C2C}" presName="imgShp" presStyleLbl="fgImgPlace1" presStyleIdx="0" presStyleCnt="3"/>
      <dgm:spPr/>
    </dgm:pt>
    <dgm:pt modelId="{2B722DF3-3092-41A2-AD68-BBC4F061CE2F}" type="pres">
      <dgm:prSet presAssocID="{E90333AB-2002-4AE9-82DA-58CA151C1C2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62833-871C-4ABF-A6A1-0DBF0E89D919}" type="pres">
      <dgm:prSet presAssocID="{918362D2-F5E2-4239-B72D-819862BBAB52}" presName="spacing" presStyleCnt="0"/>
      <dgm:spPr/>
    </dgm:pt>
    <dgm:pt modelId="{6D2F0C61-40E1-41DA-9483-7A8ECF1FECE1}" type="pres">
      <dgm:prSet presAssocID="{B8EFFBFA-4315-440A-90EA-1A4240DC14C6}" presName="composite" presStyleCnt="0"/>
      <dgm:spPr/>
    </dgm:pt>
    <dgm:pt modelId="{07E65218-97C9-4CEC-8227-3B3843304DF4}" type="pres">
      <dgm:prSet presAssocID="{B8EFFBFA-4315-440A-90EA-1A4240DC14C6}" presName="imgShp" presStyleLbl="fgImgPlace1" presStyleIdx="1" presStyleCnt="3"/>
      <dgm:spPr/>
    </dgm:pt>
    <dgm:pt modelId="{416A979B-5784-4409-B23F-AB5D20DBC2C4}" type="pres">
      <dgm:prSet presAssocID="{B8EFFBFA-4315-440A-90EA-1A4240DC14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F73C8-4906-4D7F-B6C2-7684B14F4E79}" type="pres">
      <dgm:prSet presAssocID="{F6AE6802-14CA-44D6-940B-1BC2E8CCD708}" presName="spacing" presStyleCnt="0"/>
      <dgm:spPr/>
    </dgm:pt>
    <dgm:pt modelId="{66008588-9E28-4B4D-AD30-B4D0F328FD92}" type="pres">
      <dgm:prSet presAssocID="{16520064-A1CC-4F2E-AE5B-8B68B1CDDB37}" presName="composite" presStyleCnt="0"/>
      <dgm:spPr/>
    </dgm:pt>
    <dgm:pt modelId="{86BA5D7E-7F37-467F-8C7C-EA3441926F74}" type="pres">
      <dgm:prSet presAssocID="{16520064-A1CC-4F2E-AE5B-8B68B1CDDB37}" presName="imgShp" presStyleLbl="fgImgPlace1" presStyleIdx="2" presStyleCnt="3"/>
      <dgm:spPr/>
    </dgm:pt>
    <dgm:pt modelId="{3B772A25-57CF-460C-ADD1-1E5A3B0855C2}" type="pres">
      <dgm:prSet presAssocID="{16520064-A1CC-4F2E-AE5B-8B68B1CDDB3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FAECC-516A-4BCF-93DF-9BBCAFB238DD}" type="presOf" srcId="{E90333AB-2002-4AE9-82DA-58CA151C1C2C}" destId="{2B722DF3-3092-41A2-AD68-BBC4F061CE2F}" srcOrd="0" destOrd="0" presId="urn:microsoft.com/office/officeart/2005/8/layout/vList3"/>
    <dgm:cxn modelId="{A281A3A4-A154-4B80-919B-7C7A03AA0FE5}" type="presOf" srcId="{16520064-A1CC-4F2E-AE5B-8B68B1CDDB37}" destId="{3B772A25-57CF-460C-ADD1-1E5A3B0855C2}" srcOrd="0" destOrd="0" presId="urn:microsoft.com/office/officeart/2005/8/layout/vList3"/>
    <dgm:cxn modelId="{045741FE-F4A5-4733-8F62-E87B6F140390}" type="presOf" srcId="{C2E654BF-5F40-41C1-ABE2-0135881F9EDC}" destId="{80133D5A-A8FE-40F1-ACB0-C650E55F1C91}" srcOrd="0" destOrd="0" presId="urn:microsoft.com/office/officeart/2005/8/layout/vList3"/>
    <dgm:cxn modelId="{2B035757-520E-49E8-BD60-DA3AB177606C}" srcId="{C2E654BF-5F40-41C1-ABE2-0135881F9EDC}" destId="{B8EFFBFA-4315-440A-90EA-1A4240DC14C6}" srcOrd="1" destOrd="0" parTransId="{58C65BBF-A166-46C5-8AF9-1F9880F11A3B}" sibTransId="{F6AE6802-14CA-44D6-940B-1BC2E8CCD708}"/>
    <dgm:cxn modelId="{27D8BD96-B6A5-4E8C-8E2D-42EBA30FBD52}" type="presOf" srcId="{B8EFFBFA-4315-440A-90EA-1A4240DC14C6}" destId="{416A979B-5784-4409-B23F-AB5D20DBC2C4}" srcOrd="0" destOrd="0" presId="urn:microsoft.com/office/officeart/2005/8/layout/vList3"/>
    <dgm:cxn modelId="{822114F3-4E64-423D-8D73-ADFF72D07E06}" srcId="{C2E654BF-5F40-41C1-ABE2-0135881F9EDC}" destId="{E90333AB-2002-4AE9-82DA-58CA151C1C2C}" srcOrd="0" destOrd="0" parTransId="{2E6E1B92-26BB-451F-9CED-CD55A6F9FAF8}" sibTransId="{918362D2-F5E2-4239-B72D-819862BBAB52}"/>
    <dgm:cxn modelId="{243C8B36-8A0A-44CD-9B8F-789E2E3A6102}" srcId="{C2E654BF-5F40-41C1-ABE2-0135881F9EDC}" destId="{16520064-A1CC-4F2E-AE5B-8B68B1CDDB37}" srcOrd="2" destOrd="0" parTransId="{E3EC2679-64FF-4809-81EE-3A6BC3C58323}" sibTransId="{C5531ACF-BDEC-4946-AD5B-24CD6E9C842A}"/>
    <dgm:cxn modelId="{5485B0F1-187E-4BD5-A759-51FDFDD41A8E}" type="presParOf" srcId="{80133D5A-A8FE-40F1-ACB0-C650E55F1C91}" destId="{73F183CC-C799-406E-AB92-C05D28AE70E4}" srcOrd="0" destOrd="0" presId="urn:microsoft.com/office/officeart/2005/8/layout/vList3"/>
    <dgm:cxn modelId="{78D7AFE6-9384-433B-A211-E5DCFBB46C64}" type="presParOf" srcId="{73F183CC-C799-406E-AB92-C05D28AE70E4}" destId="{D3477721-83D1-4B5F-AF64-5637BC54E326}" srcOrd="0" destOrd="0" presId="urn:microsoft.com/office/officeart/2005/8/layout/vList3"/>
    <dgm:cxn modelId="{8437435B-25EE-4609-BD4B-B9D573BA5E87}" type="presParOf" srcId="{73F183CC-C799-406E-AB92-C05D28AE70E4}" destId="{2B722DF3-3092-41A2-AD68-BBC4F061CE2F}" srcOrd="1" destOrd="0" presId="urn:microsoft.com/office/officeart/2005/8/layout/vList3"/>
    <dgm:cxn modelId="{CC15F5FF-8634-4983-BC03-456DA273B002}" type="presParOf" srcId="{80133D5A-A8FE-40F1-ACB0-C650E55F1C91}" destId="{DF962833-871C-4ABF-A6A1-0DBF0E89D919}" srcOrd="1" destOrd="0" presId="urn:microsoft.com/office/officeart/2005/8/layout/vList3"/>
    <dgm:cxn modelId="{46048502-F36D-4153-B7F0-5F3ED8AADEA4}" type="presParOf" srcId="{80133D5A-A8FE-40F1-ACB0-C650E55F1C91}" destId="{6D2F0C61-40E1-41DA-9483-7A8ECF1FECE1}" srcOrd="2" destOrd="0" presId="urn:microsoft.com/office/officeart/2005/8/layout/vList3"/>
    <dgm:cxn modelId="{7E2AC4DC-E78F-4C87-A9C6-8864CDB689CE}" type="presParOf" srcId="{6D2F0C61-40E1-41DA-9483-7A8ECF1FECE1}" destId="{07E65218-97C9-4CEC-8227-3B3843304DF4}" srcOrd="0" destOrd="0" presId="urn:microsoft.com/office/officeart/2005/8/layout/vList3"/>
    <dgm:cxn modelId="{DE6F54D9-6203-4DEB-83CC-7684E7DAA985}" type="presParOf" srcId="{6D2F0C61-40E1-41DA-9483-7A8ECF1FECE1}" destId="{416A979B-5784-4409-B23F-AB5D20DBC2C4}" srcOrd="1" destOrd="0" presId="urn:microsoft.com/office/officeart/2005/8/layout/vList3"/>
    <dgm:cxn modelId="{3211C40F-EFC4-406D-B3E1-7F3CBE4F63EC}" type="presParOf" srcId="{80133D5A-A8FE-40F1-ACB0-C650E55F1C91}" destId="{A39F73C8-4906-4D7F-B6C2-7684B14F4E79}" srcOrd="3" destOrd="0" presId="urn:microsoft.com/office/officeart/2005/8/layout/vList3"/>
    <dgm:cxn modelId="{1D9FC0D4-183C-4375-B968-71B010E7EDF8}" type="presParOf" srcId="{80133D5A-A8FE-40F1-ACB0-C650E55F1C91}" destId="{66008588-9E28-4B4D-AD30-B4D0F328FD92}" srcOrd="4" destOrd="0" presId="urn:microsoft.com/office/officeart/2005/8/layout/vList3"/>
    <dgm:cxn modelId="{A66A8D8D-2FC1-4A18-AC06-70C00867448E}" type="presParOf" srcId="{66008588-9E28-4B4D-AD30-B4D0F328FD92}" destId="{86BA5D7E-7F37-467F-8C7C-EA3441926F74}" srcOrd="0" destOrd="0" presId="urn:microsoft.com/office/officeart/2005/8/layout/vList3"/>
    <dgm:cxn modelId="{62F98C9B-1A9C-4B16-90E0-DDD015B8C94F}" type="presParOf" srcId="{66008588-9E28-4B4D-AD30-B4D0F328FD92}" destId="{3B772A25-57CF-460C-ADD1-1E5A3B0855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33EA-0374-420B-80AA-BF4034872E2D}">
      <dsp:nvSpPr>
        <dsp:cNvPr id="0" name=""/>
        <dsp:cNvSpPr/>
      </dsp:nvSpPr>
      <dsp:spPr>
        <a:xfrm>
          <a:off x="4201804" y="1690056"/>
          <a:ext cx="2058624" cy="616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18"/>
              </a:lnTo>
              <a:lnTo>
                <a:pt x="2058624" y="261618"/>
              </a:lnTo>
              <a:lnTo>
                <a:pt x="2058624" y="616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6BD28-37CD-43FF-A3E0-8CA453E018CC}">
      <dsp:nvSpPr>
        <dsp:cNvPr id="0" name=""/>
        <dsp:cNvSpPr/>
      </dsp:nvSpPr>
      <dsp:spPr>
        <a:xfrm>
          <a:off x="2156835" y="1690056"/>
          <a:ext cx="2044968" cy="616530"/>
        </a:xfrm>
        <a:custGeom>
          <a:avLst/>
          <a:gdLst/>
          <a:ahLst/>
          <a:cxnLst/>
          <a:rect l="0" t="0" r="0" b="0"/>
          <a:pathLst>
            <a:path>
              <a:moveTo>
                <a:pt x="2044968" y="0"/>
              </a:moveTo>
              <a:lnTo>
                <a:pt x="2044968" y="261618"/>
              </a:lnTo>
              <a:lnTo>
                <a:pt x="0" y="261618"/>
              </a:lnTo>
              <a:lnTo>
                <a:pt x="0" y="616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9890-ABDD-4D54-B583-635AA9BDB472}">
      <dsp:nvSpPr>
        <dsp:cNvPr id="0" name=""/>
        <dsp:cNvSpPr/>
      </dsp:nvSpPr>
      <dsp:spPr>
        <a:xfrm>
          <a:off x="2511747" y="0"/>
          <a:ext cx="3380113" cy="1690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1747" y="0"/>
        <a:ext cx="3380113" cy="1690056"/>
      </dsp:txXfrm>
    </dsp:sp>
    <dsp:sp modelId="{77EA7103-84FE-4155-A892-455B41E8B75A}">
      <dsp:nvSpPr>
        <dsp:cNvPr id="0" name=""/>
        <dsp:cNvSpPr/>
      </dsp:nvSpPr>
      <dsp:spPr>
        <a:xfrm>
          <a:off x="466778" y="2306587"/>
          <a:ext cx="3380113" cy="1690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Вокальная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778" y="2306587"/>
        <a:ext cx="3380113" cy="1690056"/>
      </dsp:txXfrm>
    </dsp:sp>
    <dsp:sp modelId="{8081781A-7878-4085-A71A-1678BB1D99D1}">
      <dsp:nvSpPr>
        <dsp:cNvPr id="0" name=""/>
        <dsp:cNvSpPr/>
      </dsp:nvSpPr>
      <dsp:spPr>
        <a:xfrm>
          <a:off x="4570372" y="2306587"/>
          <a:ext cx="3380113" cy="1690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Инструментальная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0372" y="2306587"/>
        <a:ext cx="3380113" cy="1690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C2FB9-3AAE-4576-9713-4C9CC96DD104}">
      <dsp:nvSpPr>
        <dsp:cNvPr id="0" name=""/>
        <dsp:cNvSpPr/>
      </dsp:nvSpPr>
      <dsp:spPr>
        <a:xfrm rot="10800000">
          <a:off x="1436721" y="207"/>
          <a:ext cx="4788598" cy="9222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0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Совместно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67291" y="207"/>
        <a:ext cx="4558028" cy="922281"/>
      </dsp:txXfrm>
    </dsp:sp>
    <dsp:sp modelId="{CF19FC21-BC89-498F-B4A7-A8AC630600CA}">
      <dsp:nvSpPr>
        <dsp:cNvPr id="0" name=""/>
        <dsp:cNvSpPr/>
      </dsp:nvSpPr>
      <dsp:spPr>
        <a:xfrm>
          <a:off x="975580" y="207"/>
          <a:ext cx="922281" cy="922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11183-E9E2-4611-AA57-EED1D27E6F6D}">
      <dsp:nvSpPr>
        <dsp:cNvPr id="0" name=""/>
        <dsp:cNvSpPr/>
      </dsp:nvSpPr>
      <dsp:spPr>
        <a:xfrm rot="10800000">
          <a:off x="1436721" y="1197796"/>
          <a:ext cx="4788598" cy="9222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0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Внимательно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67291" y="1197796"/>
        <a:ext cx="4558028" cy="922281"/>
      </dsp:txXfrm>
    </dsp:sp>
    <dsp:sp modelId="{8757A163-A998-4380-956D-AFCCC5F2C530}">
      <dsp:nvSpPr>
        <dsp:cNvPr id="0" name=""/>
        <dsp:cNvSpPr/>
      </dsp:nvSpPr>
      <dsp:spPr>
        <a:xfrm>
          <a:off x="975580" y="1197796"/>
          <a:ext cx="922281" cy="922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E9852-9327-4A6C-90E4-98F2578A2F6C}">
      <dsp:nvSpPr>
        <dsp:cNvPr id="0" name=""/>
        <dsp:cNvSpPr/>
      </dsp:nvSpPr>
      <dsp:spPr>
        <a:xfrm rot="10800000">
          <a:off x="1436721" y="2395385"/>
          <a:ext cx="4788598" cy="9222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0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67291" y="2395385"/>
        <a:ext cx="4558028" cy="922281"/>
      </dsp:txXfrm>
    </dsp:sp>
    <dsp:sp modelId="{940B0C4F-481B-43DB-BDFE-45356742FE05}">
      <dsp:nvSpPr>
        <dsp:cNvPr id="0" name=""/>
        <dsp:cNvSpPr/>
      </dsp:nvSpPr>
      <dsp:spPr>
        <a:xfrm>
          <a:off x="975580" y="2395385"/>
          <a:ext cx="922281" cy="922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2DF3-3092-41A2-AD68-BBC4F061CE2F}">
      <dsp:nvSpPr>
        <dsp:cNvPr id="0" name=""/>
        <dsp:cNvSpPr/>
      </dsp:nvSpPr>
      <dsp:spPr>
        <a:xfrm rot="10800000">
          <a:off x="1436721" y="207"/>
          <a:ext cx="4788598" cy="9222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00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Небольшие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67291" y="207"/>
        <a:ext cx="4558028" cy="922281"/>
      </dsp:txXfrm>
    </dsp:sp>
    <dsp:sp modelId="{D3477721-83D1-4B5F-AF64-5637BC54E326}">
      <dsp:nvSpPr>
        <dsp:cNvPr id="0" name=""/>
        <dsp:cNvSpPr/>
      </dsp:nvSpPr>
      <dsp:spPr>
        <a:xfrm>
          <a:off x="975580" y="207"/>
          <a:ext cx="922281" cy="922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A979B-5784-4409-B23F-AB5D20DBC2C4}">
      <dsp:nvSpPr>
        <dsp:cNvPr id="0" name=""/>
        <dsp:cNvSpPr/>
      </dsp:nvSpPr>
      <dsp:spPr>
        <a:xfrm rot="10800000">
          <a:off x="1436721" y="1197796"/>
          <a:ext cx="4788598" cy="9222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00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Красочные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67291" y="1197796"/>
        <a:ext cx="4558028" cy="922281"/>
      </dsp:txXfrm>
    </dsp:sp>
    <dsp:sp modelId="{07E65218-97C9-4CEC-8227-3B3843304DF4}">
      <dsp:nvSpPr>
        <dsp:cNvPr id="0" name=""/>
        <dsp:cNvSpPr/>
      </dsp:nvSpPr>
      <dsp:spPr>
        <a:xfrm>
          <a:off x="975580" y="1197796"/>
          <a:ext cx="922281" cy="922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72A25-57CF-460C-ADD1-1E5A3B0855C2}">
      <dsp:nvSpPr>
        <dsp:cNvPr id="0" name=""/>
        <dsp:cNvSpPr/>
      </dsp:nvSpPr>
      <dsp:spPr>
        <a:xfrm rot="10800000">
          <a:off x="1436721" y="2395385"/>
          <a:ext cx="4788598" cy="9222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00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Разнообразные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67291" y="2395385"/>
        <a:ext cx="4558028" cy="922281"/>
      </dsp:txXfrm>
    </dsp:sp>
    <dsp:sp modelId="{86BA5D7E-7F37-467F-8C7C-EA3441926F74}">
      <dsp:nvSpPr>
        <dsp:cNvPr id="0" name=""/>
        <dsp:cNvSpPr/>
      </dsp:nvSpPr>
      <dsp:spPr>
        <a:xfrm>
          <a:off x="975580" y="2395385"/>
          <a:ext cx="922281" cy="922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B01B-BC5C-4624-87C7-78C9A01D4F9B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26DBA-A53E-472D-8CEA-ED026726B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2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97DD4-5C12-4D12-9E61-6C955989F72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7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240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730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508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74" y="4470456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46" y="982136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77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174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97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094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305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305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508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0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80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42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442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81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42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81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71" y="4470442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39" y="982136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70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4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508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7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9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4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4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74" y="4470508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72" y="982136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603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238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729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158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369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369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12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412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506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506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3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506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160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3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74" y="4470506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71" y="982136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602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234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727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154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365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365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1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10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410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502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502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1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502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1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74" y="4470502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37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37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69" y="982136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600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228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724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148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359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359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0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7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407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5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96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496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08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96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08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74" y="4470496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8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66" y="982136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97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220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720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140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35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35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3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403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8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88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488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13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413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04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88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3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04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74" y="4470488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62" y="982136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93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188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704" y="5037663"/>
            <a:ext cx="413375" cy="279400"/>
          </a:xfrm>
        </p:spPr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108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0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319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319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7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87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56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456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2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88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56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88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241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80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239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79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4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235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77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229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74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5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221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70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89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54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75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47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5B5B4-942A-4F0A-932D-6C5D83D991D9}" type="datetimeFigureOut">
              <a:rPr lang="ru-RU" smtClean="0">
                <a:solidFill>
                  <a:prstClr val="black"/>
                </a:solidFill>
              </a:rPr>
              <a:pPr/>
              <a:t>26.04.2020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E4F0-D038-42D3-99C3-D25B2026CEB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8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7314" y="1378534"/>
            <a:ext cx="5906069" cy="221017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музыку дома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2648" y="3984499"/>
            <a:ext cx="4080680" cy="819837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Юрьевна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88536"/>
            <a:ext cx="2788841" cy="150479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</a:t>
            </a: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84" y="507193"/>
            <a:ext cx="4323748" cy="5839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60" y="2893327"/>
            <a:ext cx="2788841" cy="345288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«Смелый наездник»;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крестьянин, возвращающийся с работы»;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утрата»;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«Порыв»;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«Солдатский марш»;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«Грёзы».</a:t>
            </a:r>
          </a:p>
        </p:txBody>
      </p:sp>
    </p:spTree>
    <p:extLst>
      <p:ext uri="{BB962C8B-B14F-4D97-AF65-F5344CB8AC3E}">
        <p14:creationId xmlns:p14="http://schemas.microsoft.com/office/powerpoint/2010/main" val="37338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">
        <p:split orient="vert"/>
      </p:transition>
    </mc:Choice>
    <mc:Fallback xmlns="">
      <p:transition spd="slow" advClick="0" advTm="1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535374"/>
            <a:ext cx="2788841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Эдвард</a:t>
            </a: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84" y="496154"/>
            <a:ext cx="3649239" cy="58707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60" y="2906974"/>
            <a:ext cx="2788841" cy="345990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«Утро»;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Сольвейг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пещере горного короля»;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«Шествие гномов»;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«Весной»;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«Танец эльфов».</a:t>
            </a:r>
          </a:p>
        </p:txBody>
      </p:sp>
    </p:spTree>
    <p:extLst>
      <p:ext uri="{BB962C8B-B14F-4D97-AF65-F5344CB8AC3E}">
        <p14:creationId xmlns:p14="http://schemas.microsoft.com/office/powerpoint/2010/main" val="24718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3000">
        <p:split orient="vert"/>
      </p:transition>
    </mc:Choice>
    <mc:Fallback xmlns="">
      <p:transition spd="slow" advClick="0" advTm="1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1" y="1518672"/>
            <a:ext cx="8434316" cy="3326285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br>
              <a:rPr lang="ru-RU" sz="6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Приятного </a:t>
            </a:r>
            <a:r>
              <a:rPr lang="ru-RU" sz="66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музицирования</a:t>
            </a:r>
            <a:r>
              <a:rPr lang="ru-RU" sz="6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5642" y="5192486"/>
            <a:ext cx="2556557" cy="11033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№29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Саранск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25" y="4435631"/>
            <a:ext cx="8403609" cy="191068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 музыка проще для восприятия ребёнка, чем инструментальная, но понимание инструментальной музыки подарит ребёнку больший чувственный опыт.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593872"/>
              </p:ext>
            </p:extLst>
          </p:nvPr>
        </p:nvGraphicFramePr>
        <p:xfrm>
          <a:off x="378725" y="464024"/>
          <a:ext cx="8403609" cy="409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5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255" y="491320"/>
            <a:ext cx="8424080" cy="1924334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музыку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48299"/>
              </p:ext>
            </p:extLst>
          </p:nvPr>
        </p:nvGraphicFramePr>
        <p:xfrm>
          <a:off x="971550" y="2557568"/>
          <a:ext cx="72009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4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8" y="491418"/>
            <a:ext cx="8434317" cy="1951629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следует выбирать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428071"/>
              </p:ext>
            </p:extLst>
          </p:nvPr>
        </p:nvGraphicFramePr>
        <p:xfrm>
          <a:off x="971550" y="2557562"/>
          <a:ext cx="72009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4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944" y="7489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9302"/>
            <a:ext cx="8376562" cy="431206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помнить, что при прослушивании с ребёнком музыки не стоит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спешить. Дайте ребёнку возможность погрузиться в мир звуков. Не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торопите его. Если времени для внимательного прослушивания музыки недостаточно – отложите на свободное время.</a:t>
            </a:r>
          </a:p>
          <a:p>
            <a:pPr algn="just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прослушивания музыки не отвлекайтесь сами и не отвлекайте ребёнка. Попробуйте совместно услышать все нюансы произведения, его особенности и красоту.</a:t>
            </a:r>
          </a:p>
          <a:p>
            <a:pPr algn="just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включать музыку громко. Чем громче звучит музыка, тем хуже она воспринимается.</a:t>
            </a:r>
          </a:p>
          <a:p>
            <a:pPr algn="just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музыка, прослушиваемая с детьми, должна иметь художественную ценность. Старайтесь увлекать их классическими композициями или детской музыкой. </a:t>
            </a:r>
          </a:p>
          <a:p>
            <a:pPr algn="just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исключать из опыта детей современную взрослую музыку не стоит – музыкальный опыт детей должен быть разнообразен – но такая музыка не должна превалировать над детской и классической.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54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split orient="vert"/>
      </p:transition>
    </mc:Choice>
    <mc:Fallback xmlns="">
      <p:transition spd="slow" advClick="0" advTm="2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256" y="464026"/>
            <a:ext cx="8403609" cy="3224995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рекомендованная к прослушиванию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6747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81" y="1388578"/>
            <a:ext cx="2788841" cy="150479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Тихонович Гречанинов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26" y="503457"/>
            <a:ext cx="3735706" cy="58564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81" y="2893325"/>
            <a:ext cx="2788841" cy="34665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«Мазурка»;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«Вальс» из «Детского альбома»;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«Подснежник»;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Елочкин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«Кот, петух и лиса».</a:t>
            </a:r>
          </a:p>
        </p:txBody>
      </p:sp>
    </p:spTree>
    <p:extLst>
      <p:ext uri="{BB962C8B-B14F-4D97-AF65-F5344CB8AC3E}">
        <p14:creationId xmlns:p14="http://schemas.microsoft.com/office/powerpoint/2010/main" val="29191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">
        <p:split orient="vert"/>
      </p:transition>
    </mc:Choice>
    <mc:Fallback xmlns="">
      <p:transition spd="slow" advClick="0" advTm="1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88536"/>
            <a:ext cx="2788841" cy="153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06" y="498265"/>
            <a:ext cx="3496394" cy="5861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60" y="2920621"/>
            <a:ext cx="2788841" cy="34392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«Шествие кузнечиков»;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«Раскаяние»;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«Вечер»;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«Петя и волк».</a:t>
            </a:r>
          </a:p>
        </p:txBody>
      </p:sp>
    </p:spTree>
    <p:extLst>
      <p:ext uri="{BB962C8B-B14F-4D97-AF65-F5344CB8AC3E}">
        <p14:creationId xmlns:p14="http://schemas.microsoft.com/office/powerpoint/2010/main" val="17012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0360" y="1388536"/>
            <a:ext cx="2953568" cy="151843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Александрович Струве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59" y="491321"/>
            <a:ext cx="3373833" cy="586853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0360" y="2906975"/>
            <a:ext cx="2788841" cy="345288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«Весенняя песенка»;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«Звонок»;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корабль»;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часто краснею»;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«Капризные ерши»;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«Старший брат сестру баюкал»;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хоровод».</a:t>
            </a:r>
          </a:p>
        </p:txBody>
      </p:sp>
    </p:spTree>
    <p:extLst>
      <p:ext uri="{BB962C8B-B14F-4D97-AF65-F5344CB8AC3E}">
        <p14:creationId xmlns:p14="http://schemas.microsoft.com/office/powerpoint/2010/main" val="21119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5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6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8.xml><?xml version="1.0" encoding="utf-8"?>
<a:theme xmlns:a="http://schemas.openxmlformats.org/drawingml/2006/main" name="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345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6_Натуральные материалы</vt:lpstr>
      <vt:lpstr>7_Натуральные материалы</vt:lpstr>
      <vt:lpstr>Слушаем музыку дома</vt:lpstr>
      <vt:lpstr>Вокальная музыка проще для восприятия ребёнка, чем инструментальная, но понимание инструментальной музыки подарит ребёнку больший чувственный опыт.</vt:lpstr>
      <vt:lpstr>Слушаем музыку</vt:lpstr>
      <vt:lpstr>Произведения следует выбирать</vt:lpstr>
      <vt:lpstr>Внимание!</vt:lpstr>
      <vt:lpstr>Музыка, рекомендованная к прослушиванию с детьми.</vt:lpstr>
      <vt:lpstr>Александр Тихонович Гречанинов</vt:lpstr>
      <vt:lpstr>Сергей Сергеевич Прокофьев</vt:lpstr>
      <vt:lpstr>Георгий Александрович Струве</vt:lpstr>
      <vt:lpstr>Роберт Шуман</vt:lpstr>
      <vt:lpstr>Эдвард Григ</vt:lpstr>
      <vt:lpstr>Спасибо за внимание! Приятного музицирования!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Слушаем музыку дома</dc:title>
  <dc:creator>Галина</dc:creator>
  <cp:lastModifiedBy>Галина</cp:lastModifiedBy>
  <cp:revision>3</cp:revision>
  <dcterms:created xsi:type="dcterms:W3CDTF">2020-04-26T19:31:35Z</dcterms:created>
  <dcterms:modified xsi:type="dcterms:W3CDTF">2020-04-26T19:44:26Z</dcterms:modified>
</cp:coreProperties>
</file>