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7" r:id="rId6"/>
    <p:sldId id="264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11F"/>
    <a:srgbClr val="C94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7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0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8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9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8E4D-2AF2-42F6-937B-ACBBD2B96DF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11E9-CFF8-4C95-AF79-1D81C2F23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423" t="68259" r="42281" b="5681"/>
          <a:stretch/>
        </p:blipFill>
        <p:spPr>
          <a:xfrm>
            <a:off x="838201" y="1492980"/>
            <a:ext cx="9813324" cy="337407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Семейные маршруты выходного дня «Открой для себя Саранск»</a:t>
            </a:r>
            <a:endParaRPr lang="ru-RU" sz="3600" b="1" dirty="0">
              <a:solidFill>
                <a:srgbClr val="C9472D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4658498"/>
            <a:ext cx="11353800" cy="21995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Авторы: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i="1" dirty="0" err="1" smtClean="0">
                <a:solidFill>
                  <a:srgbClr val="C9472D"/>
                </a:solidFill>
                <a:latin typeface="Book Antiqua" panose="02040602050305030304" pitchFamily="18" charset="0"/>
              </a:rPr>
              <a:t>Равилова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 Ольга Николаевна старший воспитатель МАДОУ «Детский сад №82»;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i="1" dirty="0" err="1" smtClean="0">
                <a:solidFill>
                  <a:srgbClr val="C9472D"/>
                </a:solidFill>
                <a:latin typeface="Book Antiqua" panose="02040602050305030304" pitchFamily="18" charset="0"/>
              </a:rPr>
              <a:t>Сизова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 Мария Викторовна, педагог-психолог МАДОУ </a:t>
            </a:r>
            <a:r>
              <a:rPr lang="ru-RU" sz="1600" b="1" i="1" dirty="0">
                <a:solidFill>
                  <a:srgbClr val="C9472D"/>
                </a:solidFill>
                <a:latin typeface="Book Antiqua" panose="02040602050305030304" pitchFamily="18" charset="0"/>
              </a:rPr>
              <a:t>«Детский сад №82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Номинация: 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Семейные приключения на колесах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Возрастная категория: </a:t>
            </a:r>
            <a:r>
              <a:rPr lang="ru-RU" sz="1600" b="1" i="1" dirty="0">
                <a:solidFill>
                  <a:srgbClr val="C9472D"/>
                </a:solidFill>
                <a:latin typeface="Book Antiqua" panose="02040602050305030304" pitchFamily="18" charset="0"/>
              </a:rPr>
              <a:t>от 36 лет и 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старше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Регион</a:t>
            </a:r>
            <a:r>
              <a:rPr lang="ru-RU" sz="1600" b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: </a:t>
            </a:r>
            <a:r>
              <a:rPr lang="ru-RU" sz="1600" b="1" i="1" dirty="0" smtClean="0">
                <a:solidFill>
                  <a:srgbClr val="C9472D"/>
                </a:solidFill>
                <a:latin typeface="Book Antiqua" panose="02040602050305030304" pitchFamily="18" charset="0"/>
              </a:rPr>
              <a:t>Республика Мордовия, г. Саранск</a:t>
            </a:r>
            <a:endParaRPr lang="ru-RU" sz="1600" b="1" i="1" dirty="0">
              <a:solidFill>
                <a:srgbClr val="C9472D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0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0164" y="88135"/>
            <a:ext cx="10593636" cy="648893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94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Экскурсии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пешеходные прогулки – это одна из традиционных форм организации образовательного процесса с детьми дошкольного и школьного возраста. Эта форма остается актуальной до настоящего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которая позволяют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изучение различных предметов и явлений в естественных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Общаясь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детей дошкольного возраста, часто слышишь, что они задаются таким вопросом: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«Куда сходить с ребенком в выходные, чтобы это было интересно, полезно и не слишком утомительно?»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 этом как раз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семейные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пешеходные образовательные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выходного дня.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детском саду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варианты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пешеходных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маршрутов, которые может провести не только педагог, но и родитель со своим ребенком в выходной день.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i="1" dirty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ценность заключается в том, что ребенок вместе с родителями сам идет к объекту изучения и наблюдает этот объект в его естественном или в созданном человеком локальном окружении</a:t>
            </a:r>
            <a:r>
              <a:rPr lang="ru-RU" sz="2400" i="1" dirty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небольшом городе, и нам предоставляется большая возможность раскрыть детям удивительные сведения о тех предметах и явлениях, которые их окружают; сформировать интерес к родному городу, его достопримечательностям, памятникам культурного и исторического наследия; обучить правилам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культурного поведения в городе; воспитывать бережное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городу и его культурной среде и многое другое.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0277" t="73170" r="12289" b="2997"/>
          <a:stretch/>
        </p:blipFill>
        <p:spPr>
          <a:xfrm>
            <a:off x="9628743" y="5436826"/>
            <a:ext cx="2456762" cy="13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44906" y="231353"/>
            <a:ext cx="970586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400" b="1" dirty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 пешеходных маршрутов </a:t>
            </a:r>
            <a:r>
              <a:rPr lang="ru-RU" sz="2400" b="1" dirty="0">
                <a:solidFill>
                  <a:srgbClr val="893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выходного дня</a:t>
            </a:r>
            <a:r>
              <a:rPr lang="ru-RU" sz="2400" b="1" dirty="0" smtClean="0">
                <a:solidFill>
                  <a:srgbClr val="89311F"/>
                </a:solidFill>
              </a:rPr>
              <a:t> </a:t>
            </a:r>
            <a:endParaRPr lang="ru-RU" sz="2400" b="1" dirty="0">
              <a:solidFill>
                <a:srgbClr val="89311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15" y="5467992"/>
            <a:ext cx="2456901" cy="139000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8304" y="1432195"/>
            <a:ext cx="3547432" cy="1046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«Аллеи, улицы,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фонтаны, набережная» - сценарии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пешеходных маршрутов по городу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4969" y="1432195"/>
            <a:ext cx="344827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«Театры, выставки» -  культурные сценарии маршрутов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2482" y="1432195"/>
            <a:ext cx="3338111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«Музеи, памятники» -  исторические сценарии маршрутов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934" t="22969" r="31868" b="4580"/>
          <a:stretch/>
        </p:blipFill>
        <p:spPr>
          <a:xfrm>
            <a:off x="71611" y="2765237"/>
            <a:ext cx="3800818" cy="2708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024" t="19116" r="32048" b="8915"/>
          <a:stretch/>
        </p:blipFill>
        <p:spPr>
          <a:xfrm>
            <a:off x="8262651" y="2749519"/>
            <a:ext cx="3822852" cy="271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1114" t="18956" r="32139" b="8755"/>
          <a:stretch/>
        </p:blipFill>
        <p:spPr>
          <a:xfrm>
            <a:off x="4224969" y="2765237"/>
            <a:ext cx="3851092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9818" y="164331"/>
            <a:ext cx="8251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89311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«Семейного маршрута </a:t>
            </a:r>
            <a:r>
              <a:rPr lang="ru-RU" sz="2400" b="1" dirty="0">
                <a:solidFill>
                  <a:srgbClr val="89311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выходного дня</a:t>
            </a:r>
            <a:r>
              <a:rPr lang="ru-RU" sz="2400" b="1" dirty="0" smtClean="0">
                <a:solidFill>
                  <a:srgbClr val="89311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5593" y="1311007"/>
            <a:ext cx="9978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Наименование маршрута _____________________________________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Рекомендуемый возраст ребенка_______________________________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Содержание маршрута:</a:t>
            </a:r>
          </a:p>
          <a:p>
            <a:r>
              <a:rPr lang="be-BY" sz="2000" dirty="0" smtClean="0">
                <a:latin typeface="Book Antiqua" panose="02040602050305030304" pitchFamily="18" charset="0"/>
              </a:rPr>
              <a:t>            1.  Что </a:t>
            </a:r>
            <a:r>
              <a:rPr lang="be-BY" sz="2000" dirty="0">
                <a:latin typeface="Book Antiqua" panose="02040602050305030304" pitchFamily="18" charset="0"/>
              </a:rPr>
              <a:t>рассмотреть с </a:t>
            </a:r>
            <a:r>
              <a:rPr lang="be-BY" sz="2000" dirty="0" smtClean="0">
                <a:latin typeface="Book Antiqua" panose="02040602050305030304" pitchFamily="18" charset="0"/>
              </a:rPr>
              <a:t>ребенком</a:t>
            </a:r>
            <a:r>
              <a:rPr lang="be-BY" sz="2000" dirty="0">
                <a:latin typeface="Book Antiqua" panose="02040602050305030304" pitchFamily="18" charset="0"/>
              </a:rPr>
              <a:t> </a:t>
            </a:r>
            <a:endParaRPr lang="be-BY" sz="2000" dirty="0" smtClean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     2. </a:t>
            </a:r>
            <a:r>
              <a:rPr lang="ru-RU" sz="2000" dirty="0">
                <a:latin typeface="Book Antiqua" panose="02040602050305030304" pitchFamily="18" charset="0"/>
              </a:rPr>
              <a:t>Что рассказать (прочитать) </a:t>
            </a:r>
            <a:r>
              <a:rPr lang="ru-RU" sz="2000" dirty="0" smtClean="0">
                <a:latin typeface="Book Antiqua" panose="02040602050305030304" pitchFamily="18" charset="0"/>
              </a:rPr>
              <a:t>ребенку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     3. </a:t>
            </a:r>
            <a:r>
              <a:rPr lang="ru-RU" sz="2000" dirty="0">
                <a:latin typeface="Book Antiqua" panose="02040602050305030304" pitchFamily="18" charset="0"/>
              </a:rPr>
              <a:t>Какие вопросы задать </a:t>
            </a:r>
            <a:r>
              <a:rPr lang="ru-RU" sz="2000" dirty="0" smtClean="0">
                <a:latin typeface="Book Antiqua" panose="02040602050305030304" pitchFamily="18" charset="0"/>
              </a:rPr>
              <a:t>ребенку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     4. </a:t>
            </a:r>
            <a:r>
              <a:rPr lang="ru-RU" sz="2000" dirty="0">
                <a:latin typeface="Book Antiqua" panose="02040602050305030304" pitchFamily="18" charset="0"/>
              </a:rPr>
              <a:t>В какие игры поиграть с </a:t>
            </a:r>
            <a:r>
              <a:rPr lang="ru-RU" sz="2000" dirty="0" smtClean="0">
                <a:latin typeface="Book Antiqua" panose="02040602050305030304" pitchFamily="18" charset="0"/>
              </a:rPr>
              <a:t>ребенком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           5. </a:t>
            </a:r>
            <a:r>
              <a:rPr lang="ru-RU" sz="2000" dirty="0">
                <a:latin typeface="Book Antiqua" panose="02040602050305030304" pitchFamily="18" charset="0"/>
              </a:rPr>
              <a:t>Что предложить ребенку сделать </a:t>
            </a:r>
            <a:r>
              <a:rPr lang="ru-RU" sz="2000" dirty="0" smtClean="0">
                <a:latin typeface="Book Antiqua" panose="02040602050305030304" pitchFamily="18" charset="0"/>
              </a:rPr>
              <a:t>после прогулки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Материалы в помощь родителям для организации взаимодействия с </a:t>
            </a:r>
            <a:r>
              <a:rPr lang="ru-RU" sz="2000" dirty="0" smtClean="0">
                <a:latin typeface="Book Antiqua" panose="02040602050305030304" pitchFamily="18" charset="0"/>
              </a:rPr>
              <a:t>ребенком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во время </a:t>
            </a:r>
            <a:r>
              <a:rPr lang="ru-RU" sz="2000" dirty="0" smtClean="0">
                <a:latin typeface="Book Antiqua" panose="02040602050305030304" pitchFamily="18" charset="0"/>
              </a:rPr>
              <a:t>прогулки по маршруту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Дополнительная информация (рекомендации) в </a:t>
            </a:r>
            <a:r>
              <a:rPr lang="ru-RU" sz="2000" dirty="0" smtClean="0">
                <a:latin typeface="Book Antiqua" panose="02040602050305030304" pitchFamily="18" charset="0"/>
              </a:rPr>
              <a:t>маршруте </a:t>
            </a:r>
          </a:p>
          <a:p>
            <a:r>
              <a:rPr lang="be-BY" sz="2000" dirty="0">
                <a:latin typeface="Book Antiqua" panose="02040602050305030304" pitchFamily="18" charset="0"/>
              </a:rPr>
              <a:t>Примерная схема описания памятника для включения в </a:t>
            </a:r>
            <a:r>
              <a:rPr lang="ru-RU" sz="2000" dirty="0" smtClean="0">
                <a:latin typeface="Book Antiqua" panose="02040602050305030304" pitchFamily="18" charset="0"/>
              </a:rPr>
              <a:t>м</a:t>
            </a:r>
            <a:r>
              <a:rPr lang="be-BY" sz="2000" dirty="0" smtClean="0">
                <a:latin typeface="Book Antiqua" panose="02040602050305030304" pitchFamily="18" charset="0"/>
              </a:rPr>
              <a:t>аршрут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Примерная схема описания </a:t>
            </a:r>
            <a:r>
              <a:rPr lang="ru-RU" sz="2000" dirty="0" smtClean="0">
                <a:latin typeface="Book Antiqua" panose="02040602050305030304" pitchFamily="18" charset="0"/>
              </a:rPr>
              <a:t>природоведческого </a:t>
            </a:r>
            <a:r>
              <a:rPr lang="ru-RU" sz="2000" dirty="0">
                <a:latin typeface="Book Antiqua" panose="02040602050305030304" pitchFamily="18" charset="0"/>
              </a:rPr>
              <a:t>объекта для включения в </a:t>
            </a:r>
            <a:r>
              <a:rPr lang="ru-RU" sz="2000" dirty="0" smtClean="0">
                <a:latin typeface="Book Antiqua" panose="02040602050305030304" pitchFamily="18" charset="0"/>
              </a:rPr>
              <a:t>маршрут 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3" t="34714" r="23812" b="35908"/>
          <a:stretch/>
        </p:blipFill>
        <p:spPr>
          <a:xfrm rot="5400000" flipH="1">
            <a:off x="1045711" y="1444534"/>
            <a:ext cx="225273" cy="134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8" y="1728073"/>
            <a:ext cx="134124" cy="2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5" y="2034108"/>
            <a:ext cx="134124" cy="219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8" y="3873160"/>
            <a:ext cx="134124" cy="219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69" y="4442983"/>
            <a:ext cx="134124" cy="219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89" y="4749018"/>
            <a:ext cx="134124" cy="219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5" y="5055053"/>
            <a:ext cx="134124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2" b="97273" l="3704" r="96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48" y="475833"/>
            <a:ext cx="6424786" cy="6545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47" y="108435"/>
            <a:ext cx="559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9472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Открой для себя Саранск</a:t>
            </a:r>
            <a:endParaRPr lang="ru-RU" sz="2800" b="1" dirty="0">
              <a:solidFill>
                <a:srgbClr val="C9472D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0596" r="27427"/>
          <a:stretch/>
        </p:blipFill>
        <p:spPr>
          <a:xfrm>
            <a:off x="8394853" y="0"/>
            <a:ext cx="1630497" cy="1685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591" y="468101"/>
            <a:ext cx="2829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семья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выбрать один или несколько маршрутов, посетить их в любое время учебного года с ребенком. Единственное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планирование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пешеходных образовательных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маршрутов должно осуществляться с учетом сезонных изменений и местных условий, чтобы обеспечить ознакомление с наиболее яркими и интересными объектами. 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9031" y="2321274"/>
            <a:ext cx="29608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самое главное, это </a:t>
            </a:r>
            <a:r>
              <a:rPr lang="ru-RU" b="1" i="1" dirty="0">
                <a:solidFill>
                  <a:srgbClr val="C947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r>
              <a:rPr lang="ru-RU" dirty="0">
                <a:solidFill>
                  <a:srgbClr val="C9472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C9472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ДОО организована развивающая среда в виде карты города Саранска, на которой воспитанник может проложить маршрут и рассказать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другим детям в группе, куда он ходил с родителями, что ему понравилось и запомнилось.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делают фотоотчет о своем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236"/>
            <a:ext cx="10515600" cy="782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9311F"/>
                </a:solidFill>
                <a:latin typeface="Book Antiqua" panose="02040602050305030304" pitchFamily="18" charset="0"/>
              </a:rPr>
              <a:t>Варианты разработанных маршрутов</a:t>
            </a:r>
            <a:endParaRPr lang="ru-RU" sz="3600" b="1" dirty="0">
              <a:solidFill>
                <a:srgbClr val="89311F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295" t="21527" r="32139" b="6506"/>
          <a:stretch/>
        </p:blipFill>
        <p:spPr>
          <a:xfrm>
            <a:off x="129694" y="936434"/>
            <a:ext cx="5618846" cy="4021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205" t="20723" r="31867" b="7470"/>
          <a:stretch/>
        </p:blipFill>
        <p:spPr>
          <a:xfrm>
            <a:off x="5825881" y="2104220"/>
            <a:ext cx="6366119" cy="4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8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114" t="19437" r="32048" b="8916"/>
          <a:stretch/>
        </p:blipFill>
        <p:spPr>
          <a:xfrm>
            <a:off x="56845" y="121188"/>
            <a:ext cx="6168281" cy="4373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934" t="18313" r="31958" b="10361"/>
          <a:stretch/>
        </p:blipFill>
        <p:spPr>
          <a:xfrm>
            <a:off x="6225126" y="2597228"/>
            <a:ext cx="5966874" cy="41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024" t="19438" r="31958" b="9237"/>
          <a:stretch/>
        </p:blipFill>
        <p:spPr>
          <a:xfrm>
            <a:off x="187287" y="187288"/>
            <a:ext cx="5840003" cy="4109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114" t="18152" r="31777" b="9719"/>
          <a:stretch/>
        </p:blipFill>
        <p:spPr>
          <a:xfrm>
            <a:off x="6027290" y="2241933"/>
            <a:ext cx="6110706" cy="43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230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Office Theme</vt:lpstr>
      <vt:lpstr>Семейные маршруты выходного дня «Открой для себя Саранск»</vt:lpstr>
      <vt:lpstr>Актуальность.           Экскурсии и пешеходные прогулки – это одна из традиционных форм организации образовательного процесса с детьми дошкольного и школьного возраста. Эта форма остается актуальной до настоящего времени, которая позволяют провести наблюдение и изучение различных предметов и явлений в естественных условиях.          Общаясь с родителями детей дошкольного возраста, часто слышишь, что они задаются таким вопросом: «Куда сходить с ребенком в выходные, чтобы это было интересно, полезно и не слишком утомительно?» Вот в этом как раз и помогут семейные  пешеходные образовательные маршруты выходного дня.          В нашем детском саду разработаны разные варианты семейных пешеходных образовательных маршрутов, которые может провести не только педагог, но и родитель со своим ребенком в выходной день.           Их основная ценность заключается в том, что ребенок вместе с родителями сам идет к объекту изучения и наблюдает этот объект в его естественном или в созданном человеком локальном окружении.           Мы живем в небольшом городе, и нам предоставляется большая возможность раскрыть детям удивительные сведения о тех предметах и явлениях, которые их окружают; сформировать интерес к родному городу, его достопримечательностям, памятникам культурного и исторического наследия; обучить правилам  безопасности и культурного поведения в городе; воспитывать бережное  отношение к городу и его культурной среде и многое другое.</vt:lpstr>
      <vt:lpstr>Презентация PowerPoint</vt:lpstr>
      <vt:lpstr>Презентация PowerPoint</vt:lpstr>
      <vt:lpstr>Презентация PowerPoint</vt:lpstr>
      <vt:lpstr>Варианты разработанных маршрутов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маршруты выходного дня «Открой для себя Саранск»</dc:title>
  <dc:creator>СтВоспитатель</dc:creator>
  <cp:lastModifiedBy>СтВоспитатель</cp:lastModifiedBy>
  <cp:revision>30</cp:revision>
  <dcterms:created xsi:type="dcterms:W3CDTF">2024-02-01T06:21:46Z</dcterms:created>
  <dcterms:modified xsi:type="dcterms:W3CDTF">2024-02-08T09:30:15Z</dcterms:modified>
</cp:coreProperties>
</file>