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0" r:id="rId1"/>
  </p:sldMasterIdLst>
  <p:sldIdLst>
    <p:sldId id="256" r:id="rId2"/>
    <p:sldId id="305" r:id="rId3"/>
    <p:sldId id="306" r:id="rId4"/>
    <p:sldId id="304" r:id="rId5"/>
    <p:sldId id="260" r:id="rId6"/>
    <p:sldId id="261" r:id="rId7"/>
    <p:sldId id="284" r:id="rId8"/>
    <p:sldId id="330" r:id="rId9"/>
    <p:sldId id="262" r:id="rId10"/>
    <p:sldId id="263" r:id="rId11"/>
    <p:sldId id="312" r:id="rId12"/>
    <p:sldId id="329" r:id="rId13"/>
    <p:sldId id="327" r:id="rId14"/>
    <p:sldId id="264" r:id="rId15"/>
    <p:sldId id="295" r:id="rId16"/>
    <p:sldId id="326" r:id="rId17"/>
    <p:sldId id="308" r:id="rId18"/>
    <p:sldId id="324" r:id="rId19"/>
    <p:sldId id="266" r:id="rId20"/>
    <p:sldId id="319" r:id="rId21"/>
    <p:sldId id="288" r:id="rId22"/>
    <p:sldId id="268" r:id="rId23"/>
    <p:sldId id="269" r:id="rId24"/>
    <p:sldId id="325" r:id="rId25"/>
    <p:sldId id="331" r:id="rId26"/>
    <p:sldId id="270" r:id="rId27"/>
    <p:sldId id="271" r:id="rId28"/>
    <p:sldId id="282" r:id="rId29"/>
    <p:sldId id="321" r:id="rId30"/>
    <p:sldId id="301" r:id="rId31"/>
    <p:sldId id="272" r:id="rId32"/>
    <p:sldId id="273" r:id="rId33"/>
    <p:sldId id="274" r:id="rId34"/>
    <p:sldId id="290" r:id="rId35"/>
    <p:sldId id="275" r:id="rId36"/>
    <p:sldId id="276" r:id="rId37"/>
    <p:sldId id="277" r:id="rId38"/>
    <p:sldId id="279" r:id="rId39"/>
    <p:sldId id="322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374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49" y="5349903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2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7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7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1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49" y="3444903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6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1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5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6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5" y="1316038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1" y="1316038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49" y="6019801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49" y="5849118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1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1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1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9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49" y="1050899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3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1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CB1C129-3548-4C50-A5DC-4C2FF19DB207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1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49" y="1050899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49" y="1057987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4282" y="142852"/>
            <a:ext cx="86764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ru-RU" altLang="ru-RU" sz="2800" b="1" dirty="0">
                <a:solidFill>
                  <a:srgbClr val="0070C0"/>
                </a:solidFill>
                <a:latin typeface="Times New Roman" pitchFamily="18" charset="0"/>
              </a:rPr>
              <a:t>Министерство образования Республики Мордовия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282" y="1500174"/>
            <a:ext cx="864096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5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Портфолио</a:t>
            </a:r>
            <a:r>
              <a:rPr lang="ru-RU" sz="5400" b="1" i="1" dirty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ru-RU" sz="5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sz="54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          </a:t>
            </a:r>
            <a:r>
              <a:rPr lang="ru-RU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sz="3600" b="1" i="1" dirty="0" err="1" smtClean="0">
                <a:solidFill>
                  <a:srgbClr val="0070C0"/>
                </a:solidFill>
                <a:latin typeface="Times New Roman" pitchFamily="18" charset="0"/>
              </a:rPr>
              <a:t>Шмониной</a:t>
            </a:r>
            <a:r>
              <a:rPr lang="ru-RU" sz="3600" b="1" i="1" dirty="0" smtClean="0">
                <a:solidFill>
                  <a:srgbClr val="0070C0"/>
                </a:solidFill>
                <a:latin typeface="Times New Roman" pitchFamily="18" charset="0"/>
              </a:rPr>
              <a:t> Натальи Викторовны,</a:t>
            </a:r>
            <a:endParaRPr lang="ru-RU" sz="3600" b="1" i="1" dirty="0">
              <a:solidFill>
                <a:srgbClr val="0070C0"/>
              </a:solidFill>
              <a:latin typeface="Times New Roman" pitchFamily="18" charset="0"/>
            </a:endParaRPr>
          </a:p>
          <a:p>
            <a:pPr algn="ctr">
              <a:defRPr/>
            </a:pPr>
            <a:r>
              <a:rPr lang="ru-RU" sz="3600" b="1" i="1" dirty="0">
                <a:solidFill>
                  <a:srgbClr val="0070C0"/>
                </a:solidFill>
                <a:latin typeface="Times New Roman" pitchFamily="18" charset="0"/>
              </a:rPr>
              <a:t>  воспитателя</a:t>
            </a:r>
          </a:p>
          <a:p>
            <a:pPr algn="ctr"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</a:rPr>
              <a:t>МДОУ </a:t>
            </a:r>
            <a:r>
              <a:rPr lang="ru-RU" sz="2800" b="1" i="1" dirty="0">
                <a:solidFill>
                  <a:srgbClr val="0070C0"/>
                </a:solidFill>
                <a:latin typeface="Times New Roman" pitchFamily="18" charset="0"/>
              </a:rPr>
              <a:t>«Детский сад 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</a:rPr>
              <a:t>№91 компенсирующего </a:t>
            </a:r>
            <a:r>
              <a:rPr lang="ru-RU" sz="2800" b="1" i="1" dirty="0">
                <a:solidFill>
                  <a:srgbClr val="0070C0"/>
                </a:solidFill>
                <a:latin typeface="Times New Roman" pitchFamily="18" charset="0"/>
              </a:rPr>
              <a:t>вида» </a:t>
            </a:r>
            <a:endParaRPr lang="ru-RU" sz="2800" b="1" i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algn="ctr"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</a:rPr>
              <a:t>г</a:t>
            </a:r>
            <a:r>
              <a:rPr lang="ru-RU" sz="2800" b="1" i="1" dirty="0">
                <a:solidFill>
                  <a:srgbClr val="0070C0"/>
                </a:solidFill>
                <a:latin typeface="Times New Roman" pitchFamily="18" charset="0"/>
              </a:rPr>
              <a:t>. о. Саранск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alia\Desktop\Шмонина Н.В. Аттестация\Сканы\справки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0"/>
            <a:ext cx="4786346" cy="67674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Шмонина Н.В. Аттестация\Н.В. публикац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214290"/>
            <a:ext cx="4560126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Edu\Desktop\портфолио Ганичева\сканы для презентации\2021-07-27_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28604"/>
            <a:ext cx="4143404" cy="57764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Edu\Desktop\портфолио Ганичева\сканы для презентации\2021-07-27_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554" r="49055"/>
          <a:stretch>
            <a:fillRect/>
          </a:stretch>
        </p:blipFill>
        <p:spPr bwMode="auto">
          <a:xfrm>
            <a:off x="4500561" y="571480"/>
            <a:ext cx="4289133" cy="57150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6493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alia\Desktop\Шмонина Н.В. Аттестация\публикация2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4227494" cy="6396457"/>
          </a:xfrm>
          <a:prstGeom prst="rect">
            <a:avLst/>
          </a:prstGeom>
          <a:noFill/>
        </p:spPr>
      </p:pic>
      <p:pic>
        <p:nvPicPr>
          <p:cNvPr id="2051" name="Picture 3" descr="C:\Users\Galia\Desktop\Шмонина Н.В. Аттестация\публикация0001.jpg"/>
          <p:cNvPicPr>
            <a:picLocks noChangeAspect="1" noChangeArrowheads="1"/>
          </p:cNvPicPr>
          <p:nvPr/>
        </p:nvPicPr>
        <p:blipFill>
          <a:blip r:embed="rId3"/>
          <a:srcRect l="7218" t="1806" r="45329" b="4641"/>
          <a:stretch>
            <a:fillRect/>
          </a:stretch>
        </p:blipFill>
        <p:spPr bwMode="auto">
          <a:xfrm>
            <a:off x="4429124" y="214290"/>
            <a:ext cx="4457286" cy="6215106"/>
          </a:xfrm>
          <a:prstGeom prst="rect">
            <a:avLst/>
          </a:prstGeom>
          <a:noFill/>
        </p:spPr>
      </p:pic>
      <p:sp>
        <p:nvSpPr>
          <p:cNvPr id="4" name="Нашивка 3"/>
          <p:cNvSpPr/>
          <p:nvPr/>
        </p:nvSpPr>
        <p:spPr>
          <a:xfrm rot="21289281">
            <a:off x="223516" y="1937602"/>
            <a:ext cx="204642" cy="213877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928670"/>
            <a:ext cx="86409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воспитанников: </a:t>
            </a:r>
          </a:p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конкурсах, выставках, турнирах, соревнованиях, акциях, фестивалях.</a:t>
            </a:r>
            <a:endParaRPr lang="ru-RU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714348" y="3714752"/>
            <a:ext cx="83065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– 2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Дистанционный конкурс в сети «Интернет» – 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28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Galia\Desktop\Шмонина Н.В. Аттестация\Сканы\справки2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202012"/>
            <a:ext cx="4708532" cy="66574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alia\Desktop\537b3e8f0b451270e6d11b7112a3b42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85728"/>
            <a:ext cx="4500594" cy="6075802"/>
          </a:xfrm>
          <a:prstGeom prst="rect">
            <a:avLst/>
          </a:prstGeom>
          <a:noFill/>
        </p:spPr>
      </p:pic>
      <p:pic>
        <p:nvPicPr>
          <p:cNvPr id="3" name="Picture 2" descr="C:\Users\Galia\Desktop\Шмонина Н.В. Аттестация\манжуков —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7020" y="285729"/>
            <a:ext cx="4300768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alia\Desktop\Gramoty-zapovednaya-Mordoviy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214290"/>
            <a:ext cx="4395213" cy="621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2071678"/>
            <a:ext cx="769120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</a:t>
            </a:r>
          </a:p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методических пособий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071546"/>
            <a:ext cx="88924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6. Выступление на научно-практических конференциях, педагогических чтениях, семинарах секциях, методических объединениях</a:t>
            </a:r>
            <a:endParaRPr lang="ru-RU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071538" y="4000504"/>
            <a:ext cx="72608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 – 1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–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28926" y="1357298"/>
            <a:ext cx="6215074" cy="5072074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110000"/>
              </a:lnSpc>
              <a:spcBef>
                <a:spcPts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ФИО: </a:t>
            </a:r>
            <a:r>
              <a:rPr lang="ru-RU" altLang="ru-RU" sz="2000" dirty="0" err="1" smtClean="0">
                <a:solidFill>
                  <a:srgbClr val="002060"/>
                </a:solidFill>
                <a:latin typeface="Monotype Corsiva" pitchFamily="66" charset="0"/>
              </a:rPr>
              <a:t>Шмонина</a:t>
            </a:r>
            <a:r>
              <a:rPr lang="ru-RU" altLang="ru-RU" sz="2000" dirty="0" smtClean="0">
                <a:solidFill>
                  <a:srgbClr val="002060"/>
                </a:solidFill>
                <a:latin typeface="Monotype Corsiva" pitchFamily="66" charset="0"/>
              </a:rPr>
              <a:t> Наталья Викторовна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Дата рождения: </a:t>
            </a:r>
            <a:r>
              <a:rPr lang="ru-RU" altLang="ru-RU" sz="2000" dirty="0" smtClean="0">
                <a:solidFill>
                  <a:srgbClr val="002060"/>
                </a:solidFill>
                <a:latin typeface="Monotype Corsiva" pitchFamily="66" charset="0"/>
              </a:rPr>
              <a:t>25.11.1976 г.</a:t>
            </a: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ru-RU" alt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Профессиональное образование: </a:t>
            </a:r>
            <a:r>
              <a:rPr lang="ru-RU" altLang="ru-RU" sz="2000" dirty="0" smtClean="0">
                <a:solidFill>
                  <a:srgbClr val="002060"/>
                </a:solidFill>
                <a:latin typeface="Monotype Corsiva" pitchFamily="66" charset="0"/>
              </a:rPr>
              <a:t>высшее, </a:t>
            </a: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ГОУ ВПО «Мордовский государственный университет имени Н.П.Огарева», 2011 г., специальность </a:t>
            </a: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</a:rPr>
              <a:t>«Психология», </a:t>
            </a: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квалификация «</a:t>
            </a: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</a:rPr>
              <a:t>Психолог, преподаватель психологии». </a:t>
            </a: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</a:rPr>
              <a:t>Д</a:t>
            </a: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иплом ВСГ  №5952718, 20 июня 2011г.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Профессиональная переподготовка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</a:rPr>
              <a:t>2020г. - по программе «Педагогическая деятельность в дошкольном образовании: развитие детей раннего и дошкольного возраста» в ФГБОУ ВО «МГПИ имени М.Е. </a:t>
            </a:r>
            <a:r>
              <a:rPr lang="ru-RU" sz="2000" dirty="0" err="1" smtClean="0">
                <a:solidFill>
                  <a:srgbClr val="002060"/>
                </a:solidFill>
                <a:latin typeface="Monotype Corsiva" pitchFamily="66" charset="0"/>
              </a:rPr>
              <a:t>Евсевьева</a:t>
            </a: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</a:rPr>
              <a:t>»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alt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Стаж педагогической работы (по специальности):</a:t>
            </a: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 2 года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Общий трудовой стаж: </a:t>
            </a:r>
            <a:r>
              <a:rPr lang="ru-RU" altLang="ru-RU" sz="2000" dirty="0" smtClean="0">
                <a:solidFill>
                  <a:srgbClr val="002060"/>
                </a:solidFill>
                <a:latin typeface="Monotype Corsiva" pitchFamily="66" charset="0"/>
              </a:rPr>
              <a:t>13 лет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Наличие квалификационной категории:</a:t>
            </a: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 -</a:t>
            </a:r>
            <a:endParaRPr lang="ru-RU" altLang="ru-RU" sz="20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Дата последней аттестации: -</a:t>
            </a:r>
            <a:endParaRPr lang="ru-RU" altLang="ru-RU" sz="2000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endParaRPr lang="ru-RU" dirty="0"/>
          </a:p>
        </p:txBody>
      </p:sp>
      <p:pic>
        <p:nvPicPr>
          <p:cNvPr id="5122" name="Picture 2" descr="C:\Users\Galia\Desktop\Сайт на раб столе\фото педагогов на сайт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500174"/>
            <a:ext cx="2628900" cy="3504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alia\Desktop\Шмонина Н.В. Аттестация\Сканы\справки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0"/>
            <a:ext cx="485040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alia\Desktop\Шмонина Н.В. Аттестация\Шмонина1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5" y="0"/>
            <a:ext cx="4643470" cy="657227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57158" y="3643314"/>
            <a:ext cx="4286280" cy="357190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C:\Users\Galia\Desktop\Шмонина Н.В. Аттестация\Сканы\справки20007.jpg"/>
          <p:cNvPicPr>
            <a:picLocks noChangeAspect="1" noChangeArrowheads="1"/>
          </p:cNvPicPr>
          <p:nvPr/>
        </p:nvPicPr>
        <p:blipFill>
          <a:blip r:embed="rId3" cstate="print"/>
          <a:srcRect l="6250" t="1105"/>
          <a:stretch>
            <a:fillRect/>
          </a:stretch>
        </p:blipFill>
        <p:spPr bwMode="auto">
          <a:xfrm>
            <a:off x="4857752" y="214290"/>
            <a:ext cx="4286248" cy="639292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00628" y="3571876"/>
            <a:ext cx="3929090" cy="357190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980728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занятий,  мастер-классов, мероприятий.</a:t>
            </a:r>
            <a:endParaRPr lang="ru-RU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214414" y="3214686"/>
            <a:ext cx="72608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 – 2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–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Galia\Desktop\Шмонина Н.В. Аттестация\Сканы\справки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0"/>
            <a:ext cx="4851408" cy="68594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alia\Desktop\Шмонина Н.В. Аттестация\Шмонина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0112" y="0"/>
            <a:ext cx="485040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Сканы\справки2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85728"/>
            <a:ext cx="4357718" cy="6161385"/>
          </a:xfrm>
          <a:prstGeom prst="rect">
            <a:avLst/>
          </a:prstGeom>
          <a:noFill/>
        </p:spPr>
      </p:pic>
      <p:pic>
        <p:nvPicPr>
          <p:cNvPr id="1027" name="Picture 3" descr="C:\Users\Galia\Desktop\Сканы\справки2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7166"/>
            <a:ext cx="4395712" cy="6215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1428736"/>
            <a:ext cx="91439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конкурсов. </a:t>
            </a:r>
          </a:p>
          <a:p>
            <a:pPr algn="ctr"/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Galia\Desktop\Шмонина Н.В. Аттестация\Сканы\справки21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8174" y="1"/>
            <a:ext cx="4789842" cy="67723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071678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</a:t>
            </a:r>
          </a:p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воспитанниками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Galia\Desktop\Шмонина Н.В. Аттестация\Сканы\справки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52" y="285728"/>
            <a:ext cx="4648323" cy="6572271"/>
          </a:xfrm>
          <a:prstGeom prst="rect">
            <a:avLst/>
          </a:prstGeom>
          <a:noFill/>
        </p:spPr>
      </p:pic>
      <p:pic>
        <p:nvPicPr>
          <p:cNvPr id="9219" name="Picture 3" descr="C:\Users\Galia\Desktop\Шмонина Н.В. Аттестация\Сканы\справки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678" y="285728"/>
            <a:ext cx="4648323" cy="6572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1285860"/>
            <a:ext cx="87129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8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Представление педагогического опыта</a:t>
            </a:r>
          </a:p>
          <a:p>
            <a:pPr algn="ctr"/>
            <a:r>
              <a:rPr lang="ru-RU" altLang="ru-RU" sz="28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Шмониной</a:t>
            </a:r>
            <a:r>
              <a:rPr lang="ru-RU" altLang="ru-RU" sz="28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Натальи Викторовны</a:t>
            </a:r>
          </a:p>
          <a:p>
            <a:pPr algn="ctr"/>
            <a:r>
              <a:rPr lang="ru-RU" altLang="ru-RU" sz="28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тему:</a:t>
            </a:r>
          </a:p>
          <a:p>
            <a:pPr algn="ctr"/>
            <a:r>
              <a:rPr lang="ru-RU" alt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/>
                <a:ea typeface="Calibri"/>
              </a:rPr>
              <a:t>Социально-коммуникативное развитие детей дошкольного возраста в процессе игр» </a:t>
            </a:r>
            <a:r>
              <a:rPr lang="ru-RU" alt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8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8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размещено на сайте  </a:t>
            </a:r>
            <a:br>
              <a:rPr lang="ru-RU" altLang="ru-RU" sz="28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МДОУ «Детский сад №91 компенсирующего вида»</a:t>
            </a:r>
            <a:endParaRPr lang="ru-RU" sz="2800" i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4786322"/>
            <a:ext cx="7929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https://ds91sar.schoolrm.ru/sveden/employees/11232/407098/</a:t>
            </a:r>
            <a:endParaRPr lang="ru-RU" sz="2400" b="1" i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alia\Desktop\справки2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984" y="1"/>
            <a:ext cx="485040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204864"/>
            <a:ext cx="8892480" cy="1944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</a:t>
            </a:r>
          </a:p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родителями</a:t>
            </a:r>
            <a:r>
              <a:rPr lang="ru-RU" alt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4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Galia\Desktop\Шмонина Н.В. Аттестация\Сканы\справки2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85728"/>
            <a:ext cx="4577885" cy="6472680"/>
          </a:xfrm>
          <a:prstGeom prst="rect">
            <a:avLst/>
          </a:prstGeom>
          <a:noFill/>
        </p:spPr>
      </p:pic>
      <p:pic>
        <p:nvPicPr>
          <p:cNvPr id="11267" name="Picture 3" descr="C:\Users\Galia\Desktop\Шмонина Н.В. Аттестация\Сканы\справки2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676" y="285728"/>
            <a:ext cx="4648323" cy="6572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8" y="1916832"/>
            <a:ext cx="76328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12. Работа с детьми </a:t>
            </a:r>
          </a:p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 социально-неблагополучных семей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Galia\Desktop\Шмонина Н.В. Аттестация\Сканы\справки2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0"/>
            <a:ext cx="4779970" cy="6758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412776"/>
            <a:ext cx="8820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конкурсах.</a:t>
            </a:r>
            <a:endParaRPr lang="ru-RU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2071670" y="3214686"/>
            <a:ext cx="50310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– 1 </a:t>
            </a:r>
          </a:p>
          <a:p>
            <a:pPr algn="ctr"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 –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Galia\Desktop\Шмонина Н.В. Аттестация\Сканы\справки2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0"/>
            <a:ext cx="485040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alia\Desktop\Шмонина Н.В. Аттестация\Н.В. конкур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357166"/>
            <a:ext cx="4424368" cy="62543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0166" y="1928802"/>
            <a:ext cx="61099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поощрения.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71670" y="3143248"/>
            <a:ext cx="4971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- 1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alia\Desktop\Blagodarstvennoe-pismo-SHmoninoy_page_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85728"/>
            <a:ext cx="4442983" cy="6286544"/>
          </a:xfrm>
          <a:prstGeom prst="rect">
            <a:avLst/>
          </a:prstGeom>
          <a:noFill/>
        </p:spPr>
      </p:pic>
      <p:pic>
        <p:nvPicPr>
          <p:cNvPr id="1026" name="Picture 2" descr="C:\Users\Galia\Desktop\Шмонина Н.В. Аттестация\Шмонина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7" y="285728"/>
            <a:ext cx="4395712" cy="621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alia\Desktop\Вывод отчета на печать - Антиплагиат_page-0001.jpg"/>
          <p:cNvPicPr>
            <a:picLocks noChangeAspect="1" noChangeArrowheads="1"/>
          </p:cNvPicPr>
          <p:nvPr/>
        </p:nvPicPr>
        <p:blipFill>
          <a:blip r:embed="rId2"/>
          <a:srcRect r="1073" b="46707"/>
          <a:stretch>
            <a:fillRect/>
          </a:stretch>
        </p:blipFill>
        <p:spPr bwMode="auto">
          <a:xfrm>
            <a:off x="357158" y="142852"/>
            <a:ext cx="8251089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2910" y="1071546"/>
            <a:ext cx="79208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Участие в инновационной (экспериментальной) деятельности</a:t>
            </a:r>
            <a:endParaRPr lang="ru-RU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571472" y="3071810"/>
            <a:ext cx="82089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«Психолого-педагогическое сопровождение социальной адаптации  дошкольников с умственной отсталостью в условиях интегрированного обучения»</a:t>
            </a:r>
            <a:r>
              <a:rPr 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i="1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(приказ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№01-02/125 от 27.05.2019 г.Управления образования Администрации городского округа Саранск). </a:t>
            </a:r>
            <a:endParaRPr lang="en-US" sz="20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Срок 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реализации 5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лет.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alia\Desktop\Инновация 2018-2023_0002.jpg"/>
          <p:cNvPicPr>
            <a:picLocks noChangeAspect="1" noChangeArrowheads="1"/>
          </p:cNvPicPr>
          <p:nvPr/>
        </p:nvPicPr>
        <p:blipFill>
          <a:blip r:embed="rId2" cstate="print"/>
          <a:srcRect l="7272"/>
          <a:stretch>
            <a:fillRect/>
          </a:stretch>
        </p:blipFill>
        <p:spPr bwMode="auto">
          <a:xfrm>
            <a:off x="0" y="571479"/>
            <a:ext cx="3786182" cy="5700037"/>
          </a:xfrm>
          <a:prstGeom prst="rect">
            <a:avLst/>
          </a:prstGeom>
          <a:noFill/>
        </p:spPr>
      </p:pic>
      <p:pic>
        <p:nvPicPr>
          <p:cNvPr id="2051" name="Picture 3" descr="C:\Users\Galia\Desktop\Инновация 2018-2023_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2140" y="1000108"/>
            <a:ext cx="5671860" cy="4062917"/>
          </a:xfrm>
          <a:prstGeom prst="rect">
            <a:avLst/>
          </a:prstGeom>
          <a:noFill/>
        </p:spPr>
      </p:pic>
      <p:sp>
        <p:nvSpPr>
          <p:cNvPr id="5" name="Нашивка 4"/>
          <p:cNvSpPr/>
          <p:nvPr/>
        </p:nvSpPr>
        <p:spPr>
          <a:xfrm rot="21289281">
            <a:off x="3723979" y="4223617"/>
            <a:ext cx="204642" cy="213877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Шмонина Н.В. Аттестация\Сканы\справки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584" y="214290"/>
            <a:ext cx="4500854" cy="6363765"/>
          </a:xfrm>
          <a:prstGeom prst="rect">
            <a:avLst/>
          </a:prstGeom>
          <a:noFill/>
        </p:spPr>
      </p:pic>
      <p:pic>
        <p:nvPicPr>
          <p:cNvPr id="1027" name="Picture 3" descr="C:\Users\Galia\Desktop\Шмонина Н.В. Аттестация\Сканы\справки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5480" y="285729"/>
            <a:ext cx="4244137" cy="6000792"/>
          </a:xfrm>
          <a:prstGeom prst="rect">
            <a:avLst/>
          </a:prstGeom>
          <a:noFill/>
        </p:spPr>
      </p:pic>
      <p:sp>
        <p:nvSpPr>
          <p:cNvPr id="6" name="Нашивка 5"/>
          <p:cNvSpPr/>
          <p:nvPr/>
        </p:nvSpPr>
        <p:spPr>
          <a:xfrm rot="21289281">
            <a:off x="152079" y="3937865"/>
            <a:ext cx="204642" cy="213877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alia\Desktop\Шмонина Н.В. Аттестация\Сканы\справки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3" y="0"/>
            <a:ext cx="485040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1196752"/>
            <a:ext cx="7056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Наличие публикаций, включая интернет – публикации.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1670" y="3357562"/>
            <a:ext cx="51630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Интернет-публикации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– 1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 – 1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1939</TotalTime>
  <Words>330</Words>
  <Application>Microsoft Office PowerPoint</Application>
  <PresentationFormat>Экран (4:3)</PresentationFormat>
  <Paragraphs>53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RePack by Diakov</dc:creator>
  <cp:lastModifiedBy>Galia</cp:lastModifiedBy>
  <cp:revision>237</cp:revision>
  <dcterms:created xsi:type="dcterms:W3CDTF">2019-12-19T16:06:25Z</dcterms:created>
  <dcterms:modified xsi:type="dcterms:W3CDTF">2021-12-22T13:28:24Z</dcterms:modified>
</cp:coreProperties>
</file>