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98" r:id="rId5"/>
    <p:sldId id="299" r:id="rId6"/>
    <p:sldId id="294" r:id="rId7"/>
    <p:sldId id="304" r:id="rId8"/>
    <p:sldId id="262" r:id="rId9"/>
    <p:sldId id="301" r:id="rId10"/>
    <p:sldId id="296" r:id="rId11"/>
    <p:sldId id="264" r:id="rId12"/>
    <p:sldId id="273" r:id="rId13"/>
    <p:sldId id="265" r:id="rId14"/>
    <p:sldId id="266" r:id="rId15"/>
    <p:sldId id="269" r:id="rId16"/>
    <p:sldId id="270" r:id="rId17"/>
    <p:sldId id="274" r:id="rId18"/>
    <p:sldId id="277" r:id="rId19"/>
    <p:sldId id="268" r:id="rId20"/>
    <p:sldId id="271" r:id="rId21"/>
    <p:sldId id="278" r:id="rId22"/>
    <p:sldId id="279" r:id="rId23"/>
    <p:sldId id="315" r:id="rId24"/>
    <p:sldId id="308" r:id="rId25"/>
    <p:sldId id="282" r:id="rId26"/>
    <p:sldId id="283" r:id="rId27"/>
    <p:sldId id="309" r:id="rId28"/>
    <p:sldId id="314" r:id="rId29"/>
    <p:sldId id="311" r:id="rId30"/>
    <p:sldId id="281" r:id="rId31"/>
    <p:sldId id="306" r:id="rId32"/>
    <p:sldId id="284" r:id="rId33"/>
    <p:sldId id="293" r:id="rId34"/>
    <p:sldId id="285" r:id="rId35"/>
    <p:sldId id="312" r:id="rId36"/>
    <p:sldId id="313" r:id="rId37"/>
    <p:sldId id="286" r:id="rId38"/>
    <p:sldId id="305" r:id="rId39"/>
    <p:sldId id="287" r:id="rId40"/>
    <p:sldId id="307" r:id="rId41"/>
    <p:sldId id="288" r:id="rId42"/>
    <p:sldId id="300" r:id="rId43"/>
    <p:sldId id="291" r:id="rId44"/>
    <p:sldId id="275" r:id="rId45"/>
    <p:sldId id="290" r:id="rId46"/>
    <p:sldId id="276" r:id="rId47"/>
    <p:sldId id="29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043" autoAdjust="0"/>
    <p:restoredTop sz="94660"/>
  </p:normalViewPr>
  <p:slideViewPr>
    <p:cSldViewPr snapToGrid="0">
      <p:cViewPr>
        <p:scale>
          <a:sx n="60" d="100"/>
          <a:sy n="60" d="100"/>
        </p:scale>
        <p:origin x="-936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403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68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734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076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330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37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79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933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49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560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DD40-EB61-4DFF-912E-2C1724339091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6DB9-53A3-4AFE-87A2-634FA80A0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17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5sar.schoolrm.ru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7725" y="369027"/>
            <a:ext cx="9144000" cy="1655762"/>
          </a:xfrm>
        </p:spPr>
        <p:txBody>
          <a:bodyPr/>
          <a:lstStyle/>
          <a:p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Портфолио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Архиповой Людмилы Николаевны,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воспитателя МДОУ «Детский сад №85 комбинированного вида»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45725" y="2325414"/>
            <a:ext cx="6096000" cy="42042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18.08.1979г.</a:t>
            </a:r>
          </a:p>
          <a:p>
            <a:pPr lvl="0" algn="just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«Мордовский государственный педагогический институт имени М.Е.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 algn="just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ДВС 0412614</a:t>
            </a:r>
          </a:p>
          <a:p>
            <a:pPr lvl="0" algn="just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30.06.2001г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lvl="0" algn="just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 работы: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</a:p>
          <a:p>
            <a:pPr lvl="0" algn="just">
              <a:spcBef>
                <a:spcPct val="20000"/>
              </a:spcBef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в данной организации: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первая, приказ №541 от 22.05.2019г.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28.02.2017г.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90" y="2402152"/>
            <a:ext cx="251786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36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830" y="231818"/>
            <a:ext cx="4645476" cy="6394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2682" y="231818"/>
            <a:ext cx="4642481" cy="63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387" y="247770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1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41" t="1355" r="30172" b="896"/>
          <a:stretch/>
        </p:blipFill>
        <p:spPr>
          <a:xfrm>
            <a:off x="1287367" y="569443"/>
            <a:ext cx="4457776" cy="6111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129" t="436" r="30431" b="1816"/>
          <a:stretch/>
        </p:blipFill>
        <p:spPr>
          <a:xfrm>
            <a:off x="6384418" y="559162"/>
            <a:ext cx="4383883" cy="610868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71845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15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629" y="-362606"/>
            <a:ext cx="10439400" cy="1690688"/>
          </a:xfrm>
        </p:spPr>
        <p:txBody>
          <a:bodyPr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-публикации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2218" y="993090"/>
            <a:ext cx="4044233" cy="5716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381" t="989" r="30125" b="59"/>
          <a:stretch/>
        </p:blipFill>
        <p:spPr>
          <a:xfrm>
            <a:off x="6443657" y="993090"/>
            <a:ext cx="4057790" cy="5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48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731" y="2241221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 , акциях, фестивалях.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3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391" y="-236581"/>
            <a:ext cx="10515600" cy="1325563"/>
          </a:xfrm>
        </p:spPr>
        <p:txBody>
          <a:bodyPr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сети -интернет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035" y="866662"/>
            <a:ext cx="3501567" cy="4949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799" y="866662"/>
            <a:ext cx="3502701" cy="4950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352" y="1580889"/>
            <a:ext cx="3517697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4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942" y="0"/>
            <a:ext cx="10515600" cy="1325563"/>
          </a:xfrm>
        </p:spPr>
        <p:txBody>
          <a:bodyPr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5" y="1608083"/>
            <a:ext cx="5834477" cy="4100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710" y="1608083"/>
            <a:ext cx="5788179" cy="41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5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000" t="1126" r="30431" b="1815"/>
          <a:stretch/>
        </p:blipFill>
        <p:spPr>
          <a:xfrm>
            <a:off x="1119352" y="827035"/>
            <a:ext cx="4229262" cy="5832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462" y="827035"/>
            <a:ext cx="4094392" cy="5832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76" y="-134613"/>
            <a:ext cx="9788502" cy="1231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817" y="-189735"/>
            <a:ext cx="9834431" cy="12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9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360" t="1816" r="30691" b="2505"/>
          <a:stretch/>
        </p:blipFill>
        <p:spPr>
          <a:xfrm>
            <a:off x="259518" y="942724"/>
            <a:ext cx="3448187" cy="5159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586" t="2046" r="30689" b="2275"/>
          <a:stretch/>
        </p:blipFill>
        <p:spPr>
          <a:xfrm>
            <a:off x="8029183" y="942724"/>
            <a:ext cx="3524234" cy="5162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8707" t="206" r="29138" b="2045"/>
          <a:stretch/>
        </p:blipFill>
        <p:spPr>
          <a:xfrm>
            <a:off x="3932407" y="1541591"/>
            <a:ext cx="3959756" cy="5162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92" y="-105718"/>
            <a:ext cx="10126704" cy="12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3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917" y="757385"/>
            <a:ext cx="4232286" cy="5823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3327" y="757385"/>
            <a:ext cx="4231224" cy="5824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1" y="-225124"/>
            <a:ext cx="10126334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07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166" y="365125"/>
            <a:ext cx="10423634" cy="5720365"/>
          </a:xfrm>
        </p:spPr>
        <p:txBody>
          <a:bodyPr>
            <a:normAutofit/>
          </a:bodyPr>
          <a:lstStyle/>
          <a:p>
            <a:pPr marL="342900" lvl="0" indent="-342900" algn="ctr">
              <a:lnSpc>
                <a:spcPct val="100000"/>
              </a:lnSpc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Инновационный  педагогический опыт на тему: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«Использование приёмов мнемотехники в развитии связной речи детей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дошкольного возраста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предоставлен на сайте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: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2"/>
              </a:rPr>
              <a:t>https://ds85sar.schoolrm.ru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Оригинальность педагогического опыта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составляет: 78%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Материал проверен на плагиат на сайте :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2"/>
              </a:rPr>
              <a:t>https://ds85sar.schoolrm.ru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64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448" y="-265495"/>
            <a:ext cx="10515600" cy="1325563"/>
          </a:xfrm>
        </p:spPr>
        <p:txBody>
          <a:bodyPr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388" t="665" r="30431" b="1816"/>
          <a:stretch/>
        </p:blipFill>
        <p:spPr>
          <a:xfrm>
            <a:off x="790195" y="1060068"/>
            <a:ext cx="3960445" cy="5542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647" t="1585" r="30431" b="896"/>
          <a:stretch/>
        </p:blipFill>
        <p:spPr>
          <a:xfrm rot="-5400000">
            <a:off x="6176675" y="454074"/>
            <a:ext cx="4375165" cy="61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67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3616" y="-128716"/>
            <a:ext cx="6513535" cy="1314907"/>
          </a:xfrm>
        </p:spPr>
        <p:txBody>
          <a:bodyPr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893" y="903291"/>
            <a:ext cx="4606300" cy="58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53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97" y="248202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 –практических конференциях,</a:t>
            </a:r>
            <a:b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чтениях, семинарах, секциях, форумах , радиопередачах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85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3748" y="186855"/>
            <a:ext cx="4591617" cy="63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2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76343" y="-166765"/>
            <a:ext cx="5755531" cy="7927430"/>
          </a:xfrm>
          <a:prstGeom prst="rect">
            <a:avLst/>
          </a:prstGeom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84" y="105548"/>
            <a:ext cx="1007756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0240" y="0"/>
            <a:ext cx="6414370" cy="112701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19" y="843316"/>
            <a:ext cx="4264135" cy="58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7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267" y="2718148"/>
            <a:ext cx="9963411" cy="776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 –классов, мероприятий.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8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9155" y="226121"/>
            <a:ext cx="4654679" cy="6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82" y="294325"/>
            <a:ext cx="7839890" cy="56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29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00700" y="-497261"/>
            <a:ext cx="5755530" cy="7927428"/>
          </a:xfrm>
          <a:prstGeom prst="rect">
            <a:avLst/>
          </a:prstGeom>
          <a:scene3d>
            <a:camera prst="orthographicFront">
              <a:rot lat="21301143" lon="301140" rev="2157378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8631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228" y="214662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 деятельности)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6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57" y="241398"/>
            <a:ext cx="4752350" cy="655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3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38873" y="-868832"/>
            <a:ext cx="6272516" cy="86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8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7653" y="2657388"/>
            <a:ext cx="10515600" cy="132556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 , педагогических сообществах , в жюри конкурсов.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7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7601" y="173620"/>
            <a:ext cx="4395700" cy="62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91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148" y="273254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5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673" y="378372"/>
            <a:ext cx="4355135" cy="5998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1161" y="378372"/>
            <a:ext cx="4355136" cy="59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6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6810" y="301379"/>
            <a:ext cx="4497024" cy="61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3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564" y="2632336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5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801" y="112163"/>
            <a:ext cx="4822858" cy="6642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857" y="138893"/>
            <a:ext cx="4803452" cy="6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5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740" y="250901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   неблагополучных семей.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4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867" y="232861"/>
            <a:ext cx="4914009" cy="643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4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8797" y="259735"/>
            <a:ext cx="4607382" cy="63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02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205" y="2757596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конкурсах.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6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73" t="830" r="11851" b="2356"/>
          <a:stretch/>
        </p:blipFill>
        <p:spPr>
          <a:xfrm>
            <a:off x="2033528" y="607083"/>
            <a:ext cx="8384148" cy="601443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740979"/>
          </a:xfrm>
        </p:spPr>
        <p:txBody>
          <a:bodyPr>
            <a:normAutofit fontScale="90000"/>
          </a:bodyPr>
          <a:lstStyle/>
          <a:p>
            <a: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sz="4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5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138" y="-281260"/>
            <a:ext cx="10515600" cy="1325563"/>
          </a:xfrm>
        </p:spPr>
        <p:txBody>
          <a:bodyPr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45" y="756745"/>
            <a:ext cx="8068985" cy="58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377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510" y="-267058"/>
            <a:ext cx="8926855" cy="1325563"/>
          </a:xfrm>
        </p:spPr>
        <p:txBody>
          <a:bodyPr>
            <a:norm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уровень.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000" t="206" r="30819" b="1125"/>
          <a:stretch/>
        </p:blipFill>
        <p:spPr>
          <a:xfrm>
            <a:off x="760319" y="851339"/>
            <a:ext cx="4123896" cy="5838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776" t="435" r="30690" b="897"/>
          <a:stretch/>
        </p:blipFill>
        <p:spPr>
          <a:xfrm>
            <a:off x="6668172" y="851339"/>
            <a:ext cx="4064484" cy="585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6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622" y="273254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0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739" y="550915"/>
            <a:ext cx="3617106" cy="5118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1422" t="666" r="30690" b="1125"/>
          <a:stretch/>
        </p:blipFill>
        <p:spPr>
          <a:xfrm>
            <a:off x="517051" y="424789"/>
            <a:ext cx="3512023" cy="5118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0517" t="896" r="31207" b="665"/>
          <a:stretch/>
        </p:blipFill>
        <p:spPr>
          <a:xfrm rot="16200000">
            <a:off x="4316560" y="2194636"/>
            <a:ext cx="3539694" cy="511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7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580" y="2446173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6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566" y="150362"/>
            <a:ext cx="7943776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20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4694" y="231818"/>
            <a:ext cx="4710971" cy="64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9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1297" y="221270"/>
            <a:ext cx="4687542" cy="64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0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614" y="869323"/>
            <a:ext cx="3768200" cy="5190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9682" y="869323"/>
            <a:ext cx="3762997" cy="5182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648" y="869324"/>
            <a:ext cx="3768200" cy="51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06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533" y="224544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4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185</Words>
  <Application>Microsoft Office PowerPoint</Application>
  <PresentationFormat>Произвольный</PresentationFormat>
  <Paragraphs>34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Инновационный  педагогический опыт на тему: «Использование приёмов мнемотехники в развитии связной речи детей дошкольного возраста » предоставлен на сайте : https://ds85sar.schoolrm.ru  Оригинальность педагогического опыта  составляет: 78%  Материал проверен на плагиат на сайте :  https://ds85sar.schoolrm.ru </vt:lpstr>
      <vt:lpstr>Участие в инновационной 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Наставничество</vt:lpstr>
      <vt:lpstr>Слайд 10</vt:lpstr>
      <vt:lpstr>Наличие публикаций</vt:lpstr>
      <vt:lpstr>Международный уровень</vt:lpstr>
      <vt:lpstr>Интернет -публикации</vt:lpstr>
      <vt:lpstr>Результаты участия воспитанников в конкурсах, выставках, турнирах, соревнованиях , акциях, фестивалях.</vt:lpstr>
      <vt:lpstr>В сети -интернет</vt:lpstr>
      <vt:lpstr>Муниципальный уровень</vt:lpstr>
      <vt:lpstr>Слайд 17</vt:lpstr>
      <vt:lpstr>Слайд 18</vt:lpstr>
      <vt:lpstr>Слайд 19</vt:lpstr>
      <vt:lpstr>Республиканский уровень</vt:lpstr>
      <vt:lpstr>Всероссийский уровень</vt:lpstr>
      <vt:lpstr>Выступления на заседаниях методических советов, научно –практических конференциях, педагогических чтениях, семинарах, секциях, форумах , радиопередачах.</vt:lpstr>
      <vt:lpstr>Слайд 23</vt:lpstr>
      <vt:lpstr>Слайд 24</vt:lpstr>
      <vt:lpstr>Международный уровень</vt:lpstr>
      <vt:lpstr>Проведение открытых занятий,  мастер –классов, мероприятий.</vt:lpstr>
      <vt:lpstr>Слайд 27</vt:lpstr>
      <vt:lpstr>Слайд 28</vt:lpstr>
      <vt:lpstr>Слайд 29</vt:lpstr>
      <vt:lpstr>Слайд 30</vt:lpstr>
      <vt:lpstr>Слайд 31</vt:lpstr>
      <vt:lpstr>Общественно-педагогическая активность педагога: участие в комиссиях , педагогических сообществах , в жюри конкурсов.</vt:lpstr>
      <vt:lpstr>Слайд 33</vt:lpstr>
      <vt:lpstr>Позитивные результаты работы с воспитанниками.</vt:lpstr>
      <vt:lpstr>Слайд 35</vt:lpstr>
      <vt:lpstr>Слайд 36</vt:lpstr>
      <vt:lpstr>Качество взаимодействия  с родителями.</vt:lpstr>
      <vt:lpstr>Слайд 38</vt:lpstr>
      <vt:lpstr>Работа с детьми из социально-   неблагополучных семей.</vt:lpstr>
      <vt:lpstr>Слайд 40</vt:lpstr>
      <vt:lpstr>Участие педагога в  профессиональных конкурсах.</vt:lpstr>
      <vt:lpstr>Муниципальный уровень </vt:lpstr>
      <vt:lpstr>Всероссийский уровень.</vt:lpstr>
      <vt:lpstr>Всероссийский уровень.</vt:lpstr>
      <vt:lpstr>Награды и поощрения.</vt:lpstr>
      <vt:lpstr>Слайд 46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Windows User</cp:lastModifiedBy>
  <cp:revision>47</cp:revision>
  <dcterms:created xsi:type="dcterms:W3CDTF">2024-01-13T10:51:19Z</dcterms:created>
  <dcterms:modified xsi:type="dcterms:W3CDTF">2024-01-24T07:25:06Z</dcterms:modified>
</cp:coreProperties>
</file>