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7280" y="2121374"/>
            <a:ext cx="5901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Зимняя прогулка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028" y="54868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МБДОУ Детский сад комбинированного вида «Ягодка»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56176" y="4574083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воспитатель 1 категории: Кувакина Т.Н.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61653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42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>
                <a:ln w="11430">
                  <a:solidFill>
                    <a:srgbClr val="0070C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Птички, </a:t>
            </a:r>
            <a:r>
              <a:rPr lang="ru-RU" b="1" dirty="0" smtClean="0">
                <a:ln w="11430">
                  <a:solidFill>
                    <a:srgbClr val="0070C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птички, подходите </a:t>
            </a:r>
            <a:r>
              <a:rPr lang="ru-RU" b="1" dirty="0">
                <a:ln w="11430">
                  <a:solidFill>
                    <a:srgbClr val="0070C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—</a:t>
            </a:r>
          </a:p>
          <a:p>
            <a:pPr marL="0" indent="0" algn="ctr">
              <a:buNone/>
            </a:pPr>
            <a:r>
              <a:rPr lang="ru-RU" b="1" dirty="0">
                <a:ln w="11430">
                  <a:solidFill>
                    <a:srgbClr val="0070C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Угостить мы вас хотим!</a:t>
            </a:r>
          </a:p>
          <a:p>
            <a:pPr marL="0" indent="0" algn="ctr">
              <a:buNone/>
            </a:pPr>
            <a:r>
              <a:rPr lang="ru-RU" b="1" dirty="0">
                <a:ln w="11430">
                  <a:solidFill>
                    <a:srgbClr val="0070C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Ешьте сколько захотите</a:t>
            </a:r>
          </a:p>
          <a:p>
            <a:pPr marL="0" indent="0" algn="ctr">
              <a:buNone/>
            </a:pPr>
            <a:r>
              <a:rPr lang="ru-RU" b="1" dirty="0">
                <a:ln w="11430">
                  <a:solidFill>
                    <a:srgbClr val="0070C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Мы вам зернышек дадим!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639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97542"/>
            <a:ext cx="7684577" cy="576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765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Скрип-скрип-скрип! —</a:t>
            </a:r>
          </a:p>
          <a:p>
            <a:pPr marL="0" indent="0" algn="ctr"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скрипит снежок. —</a:t>
            </a:r>
          </a:p>
          <a:p>
            <a:pPr marL="0" indent="0" algn="ctr"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Выходи во двор, дружок!</a:t>
            </a:r>
          </a:p>
          <a:p>
            <a:pPr marL="0" indent="0" algn="ctr"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Санки быстрые бери,</a:t>
            </a:r>
          </a:p>
          <a:p>
            <a:pPr marL="0" indent="0" algn="ctr"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Нос от стужи береги!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17" y="620688"/>
            <a:ext cx="6996507" cy="524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402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/>
                </a:solidFill>
              </a:rPr>
              <a:t>На улице трещит мороз.</a:t>
            </a:r>
            <a:b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/>
                </a:solidFill>
              </a:rPr>
            </a:b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/>
                </a:solidFill>
              </a:rPr>
              <a:t>Все в инее дома.</a:t>
            </a:r>
            <a:b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/>
                </a:solidFill>
              </a:rPr>
            </a:b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/>
                </a:solidFill>
              </a:rPr>
              <a:t>Но не пугает детвору,</a:t>
            </a:r>
            <a:b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/>
                </a:solidFill>
              </a:rPr>
            </a:b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/>
                </a:solidFill>
              </a:rPr>
              <a:t>Что на дворе зима.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190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" y="0"/>
            <a:ext cx="9087345" cy="6858000"/>
          </a:xfrm>
        </p:spPr>
      </p:pic>
    </p:spTree>
    <p:extLst>
      <p:ext uri="{BB962C8B-B14F-4D97-AF65-F5344CB8AC3E}">
        <p14:creationId xmlns:p14="http://schemas.microsoft.com/office/powerpoint/2010/main" val="37640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Ах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зима, зима... Самое холодное время года. Но дети всегда с нетерпением ждут зиму, первый снег, лед, высокие сугробы. Это сказочное время, время разнообразных игр на свежем воздухе.</a:t>
            </a:r>
          </a:p>
        </p:txBody>
      </p:sp>
    </p:spTree>
    <p:extLst>
      <p:ext uri="{BB962C8B-B14F-4D97-AF65-F5344CB8AC3E}">
        <p14:creationId xmlns:p14="http://schemas.microsoft.com/office/powerpoint/2010/main" val="1591537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2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Ах, лыжи мои, лыжи, 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Без 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вас я сам не свой.</a:t>
            </a:r>
          </a:p>
          <a:p>
            <a:pPr marL="0" indent="0" algn="ctr">
              <a:buNone/>
            </a:pP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Ну что на свете ближе</a:t>
            </a:r>
          </a:p>
          <a:p>
            <a:pPr marL="0" indent="0" algn="ctr">
              <a:buNone/>
            </a:pP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Мне снежною зимой?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7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932040" cy="36990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96952"/>
            <a:ext cx="4825342" cy="361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7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из снега крепость строим –</a:t>
            </a:r>
            <a:br>
              <a:rPr lang="ru-RU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Начинали всё с нуля.</a:t>
            </a:r>
            <a:br>
              <a:rPr lang="ru-RU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 немного было – трое,</a:t>
            </a:r>
            <a:br>
              <a:rPr lang="ru-RU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теперь – хоть отбавляй.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28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5730809" cy="42981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2656"/>
            <a:ext cx="4832086" cy="362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Снежный бой! Снежный бой!</a:t>
            </a:r>
            <a:b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Здесь и я, само собой!</a:t>
            </a:r>
            <a:b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Все в атаку! Напролом!</a:t>
            </a:r>
            <a:b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Из снежков метелица...</a:t>
            </a:r>
          </a:p>
        </p:txBody>
      </p:sp>
    </p:spTree>
    <p:extLst>
      <p:ext uri="{BB962C8B-B14F-4D97-AF65-F5344CB8AC3E}">
        <p14:creationId xmlns:p14="http://schemas.microsoft.com/office/powerpoint/2010/main" val="29066794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8640"/>
            <a:ext cx="4810481" cy="36078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002614"/>
            <a:ext cx="4824536" cy="36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139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Зимняя прогулка</dc:title>
  <dc:creator>Евгений</dc:creator>
  <cp:lastModifiedBy>RePack by Diakov</cp:lastModifiedBy>
  <cp:revision>4</cp:revision>
  <dcterms:created xsi:type="dcterms:W3CDTF">2018-02-16T16:49:16Z</dcterms:created>
  <dcterms:modified xsi:type="dcterms:W3CDTF">2018-03-19T15:45:21Z</dcterms:modified>
</cp:coreProperties>
</file>