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70" r:id="rId5"/>
    <p:sldId id="271" r:id="rId6"/>
    <p:sldId id="272" r:id="rId7"/>
    <p:sldId id="273" r:id="rId8"/>
    <p:sldId id="279" r:id="rId9"/>
    <p:sldId id="274" r:id="rId10"/>
    <p:sldId id="275" r:id="rId11"/>
    <p:sldId id="276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2066.4PGuBgzlIndDFGkY_-JBJo6bEdD-alf3lPdS3evNgF_X5tSSky-CEGAOHWvPMLMOMliC8RzCOgzjbQBEcUinyw.53f8d013fe6de1680e7c1944176c6aff61571645&amp;uuid=&amp;state=tid_Wvm4RM28ca_MiO4Ne9osTPtpHS9wicjEF5X7fRziVPIHCd9FyQ,,&amp;data=UlNrNmk5WktYejY4cHFySjRXSWhXTWtZaXd2SmI5R2pOclJyWTRsYUVWenFSZ2lkcHFBMDEtX2dfMWE0aXhSOW9JV3FSajJmME81cmtJc0dNVGFfNDhwX0dLekFWNmZKWks4NVZRWWFBY2JPbU1iOHQ3MHRTZyws&amp;sign=fe43244432ae9106257085e5c90b2056&amp;keyno=0&amp;b64e=2&amp;l10n=r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8977" y="239843"/>
            <a:ext cx="9546170" cy="26838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романа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«Евгений Онегин»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7137" y="4152838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Фуранина Н.И.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4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045563" y="554636"/>
            <a:ext cx="10287001" cy="58461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 путешествии Онегина (не вошла в роман) </a:t>
            </a:r>
            <a:endParaRPr lang="ru-RU" sz="2800" b="1" dirty="0" smtClean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</a:t>
            </a:r>
            <a:r>
              <a:rPr lang="ru-RU" sz="2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о путешествии Онегина должна была стать восьмой по счету, но позднее глава была убрана из романа. Частично глава о "Путешествии" была написаны еще в 1825 г. в Михайловском (описание Одессы). Эта часть была напечатаны в «Московском Вестнике» в марте 1827 г. Другие отрывки (описание Крыма) появились в «Литературной газете» 1 января 1830 г. В качестве самостоятельной восьмой главы они были обработаны Пушкиным в Болдине осенью 1830 г. Вся глава была закончена 18 сентября 1830 г. В окончательной редакции глава о путешествии Онегина на вошла в текст романа.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2092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753256"/>
            <a:ext cx="10058400" cy="53027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десятая (черновики) </a:t>
            </a:r>
          </a:p>
          <a:p>
            <a:pPr algn="ctr"/>
            <a:endParaRPr lang="ru-RU" sz="2800" b="1" dirty="0" smtClean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задумывал написать десятую главу "Евгения Онегина", но глава не была опубликована и до нас дошли лишь ее отрывки и черновики. По словам современников, в десятой главе Пушкин, предположительно, хотел показать поездку Онегина на Кавказ и его гибель там. Пушкин зашифровал первые 16 строф главы. Эта зашифровка дошла до нас не полностью: по ней можно восстановить лишь часть текста.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98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755" y="389745"/>
            <a:ext cx="4736891" cy="590612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1833 г. Пушкин издал «Евгения Онегина» в окончательном виде и полном </a:t>
            </a:r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 </a:t>
            </a:r>
            <a:r>
              <a:rPr lang="ru-RU" sz="2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(одной книгой). </a:t>
            </a:r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Второе </a:t>
            </a:r>
            <a:r>
              <a:rPr lang="ru-RU" sz="2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романа вышло в январе 1837 г. почти без </a:t>
            </a:r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всяких  изменений</a:t>
            </a:r>
            <a:r>
              <a:rPr lang="ru-RU" sz="2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Такова </a:t>
            </a:r>
            <a:r>
              <a:rPr lang="ru-RU" sz="2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романа "Евгений Онегин" Пушкина: история написания произведения по главам.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537" y="554637"/>
            <a:ext cx="6553277" cy="5051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4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90" y="5332419"/>
            <a:ext cx="1160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764" y="1858780"/>
            <a:ext cx="68355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работал над романом "Евгений Онегин" свыше 7 лет. "Евгений Онегин" был начат 9 мая 1823 г. в Кишиневе и окончен 25 сентября 1830 г. в Болдине. По словам самого Пушкина, работа над романом длилась "7 лет 4 месяца 17 дней".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83" y="573663"/>
            <a:ext cx="4259081" cy="56787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1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501389" y="194872"/>
            <a:ext cx="6385811" cy="6400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600" b="1" i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3600" b="1" i="1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</a:t>
            </a:r>
          </a:p>
          <a:p>
            <a:pPr algn="just"/>
            <a:r>
              <a:rPr lang="ru-RU" sz="36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Пушкин </a:t>
            </a:r>
            <a:r>
              <a:rPr lang="ru-RU" sz="36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 первую главу "Евгения Онегина" 9 мая 1823 г. в </a:t>
            </a:r>
            <a:r>
              <a:rPr lang="ru-RU" sz="36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Кишеневе</a:t>
            </a:r>
            <a:r>
              <a:rPr lang="ru-RU" sz="36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Глава была закончена 22 октября в Одессе. Первоначальный текст впоследствии подвергся переработке. Ряд строф Пушкин исключил, некоторые новые внес в уже законченный текст главы. Глава была напечатана отдельной книжкой и вышла в свет 18 февраля 1825 г. </a:t>
            </a:r>
            <a:r>
              <a:rPr lang="ru-RU" sz="36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Втoрoе</a:t>
            </a:r>
            <a:r>
              <a:rPr lang="ru-RU" sz="36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издание главы вышло в конце марта 1829 г. В этом издании глава была посвящена брату поэта - Льву Сергеевичу Пушкину.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134"/>
            <a:ext cx="5501389" cy="6130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763" y="6404547"/>
            <a:ext cx="5141626" cy="38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А.С. Пушкина в г. Кишинёв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6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824" y="134911"/>
            <a:ext cx="5996065" cy="6445771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2800" b="1" i="1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</a:t>
            </a:r>
          </a:p>
          <a:p>
            <a:pPr algn="just"/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глава писалась в Одессе непосредственно после окончания первой. К 3 ноября 1823 г. были написаны первые 17 строф. Глава была закончена 8 декабря 1823 г. в составе 39 строф. В 1824 г. Пушкин доработал и дополнил ее новыми строфами. Отдельной книгой глава была напечатана в октябре 1826 г. с указанием "Писано в 1823 году". Глава была переиздана в мае 1830 г.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089" y="322287"/>
            <a:ext cx="5798911" cy="5831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3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700603" y="134911"/>
            <a:ext cx="5126635" cy="6415791"/>
          </a:xfrm>
        </p:spPr>
        <p:txBody>
          <a:bodyPr>
            <a:normAutofit fontScale="70000" lnSpcReduction="20000"/>
          </a:bodyPr>
          <a:lstStyle/>
          <a:p>
            <a:r>
              <a:rPr lang="ru-RU" sz="4500" b="1" i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4500" b="1" i="1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</a:t>
            </a:r>
          </a:p>
          <a:p>
            <a:endParaRPr lang="ru-RU" sz="4500" b="1" i="1" dirty="0" smtClean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5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sz="45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"Евгения Онегина" была начата 8 февраля 1824 г. в Одессе; </a:t>
            </a:r>
            <a:r>
              <a:rPr lang="ru-RU" sz="45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45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июню глава была написана до письма Татьяны. Дальнейшая часть главы писалась в Михайловском. Вся глава была окончена 2 октября 1824 г. В печати глава появилась </a:t>
            </a:r>
            <a:r>
              <a:rPr lang="ru-RU" sz="45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       </a:t>
            </a:r>
            <a:r>
              <a:rPr lang="ru-RU" sz="45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октября 1827 г.</a:t>
            </a:r>
            <a:r>
              <a:rPr lang="ru-RU" sz="59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644577"/>
            <a:ext cx="6428283" cy="5081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460" y="6181370"/>
            <a:ext cx="416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в Михайловском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0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4753"/>
            <a:ext cx="10646764" cy="6160957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i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4000" b="1" i="1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четвертая</a:t>
            </a:r>
          </a:p>
          <a:p>
            <a:pPr algn="just"/>
            <a:r>
              <a:rPr lang="ru-RU" sz="40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приступил к работе над четвертой главой "Евгения Онегина" в конце октября 1824 г. в Михайловском. Поэт писал эту главу с перерывами, так как в это же время работал над «Борисом Годуновым», «Графом Нулиным» и др. К 1 января 1825 г. была написана строфа XXIII. Последнюю строфу Пушкин написал 6 января 1826 г. Позднее, уже в конце 1826 года, поэт переработал эту главу. Четвертая глава была издана вместе с пятой и вышла в свет 31 января 1828 года. Глава была опубликована с посвящением другу Пушкина - П. Плетневу</a:t>
            </a:r>
            <a:r>
              <a:rPr lang="ru-RU" dirty="0">
                <a:solidFill>
                  <a:srgbClr val="3C3C3C"/>
                </a:solidFill>
                <a:latin typeface="Arial" panose="020B060402020202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412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4833" y="314794"/>
            <a:ext cx="4886793" cy="5921114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2800" b="1" i="1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</a:t>
            </a:r>
          </a:p>
          <a:p>
            <a:pPr algn="just"/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глава "Евгения Онегина" была начата за два дня до окончания предыдущей - 4 января 1826 г. Пятая глава писалась с перерывами. 22 ноября 1826 г. глава была окончена и переписана. Глава была издана вместе с четвертой главой в одной книжке 31 января 1828 года.</a:t>
            </a:r>
            <a:r>
              <a:rPr lang="ru-RU" dirty="0">
                <a:solidFill>
                  <a:srgbClr val="3C3C3C"/>
                </a:solidFill>
                <a:latin typeface="Arial" panose="020B0604020202020204" pitchFamily="34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0917" y="434715"/>
            <a:ext cx="52315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шестая </a:t>
            </a:r>
            <a:endParaRPr lang="ru-RU" sz="2800" b="1" i="1" dirty="0" smtClean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Шестая </a:t>
            </a:r>
            <a:r>
              <a:rPr lang="ru-RU" sz="28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"Евгения Онегина" писалась в Михайловском в 1826 г. Точные даты написания неизвестны, так как рукописи не сохранились. Предположительно, почти вся глава была написана Пушкиным до августа 1827 г. Глава вышла в свет 23 марта 1828 г.. 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00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5800" y="299803"/>
            <a:ext cx="5220325" cy="6220917"/>
          </a:xfrm>
        </p:spPr>
        <p:txBody>
          <a:bodyPr>
            <a:normAutofit fontScale="92500" lnSpcReduction="20000"/>
          </a:bodyPr>
          <a:lstStyle/>
          <a:p>
            <a:r>
              <a:rPr lang="ru-RU" sz="3300" b="1" i="1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седьмая</a:t>
            </a:r>
          </a:p>
          <a:p>
            <a:pPr algn="just"/>
            <a:r>
              <a:rPr lang="ru-RU" sz="33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Пушкин начал писать седьмую главу, судя по всему, непосредственно после завершения шестой главы, то есть в августе 1827 г. Глава писалась с перерывами.        К 19 февраля 1828 г. было написано 12 строф. 4 ноября 1828 г. Пушкин закончил всю главу, находясь в Малинниках. Седьмая глава вышла в свет отдельной книжкой 18 марта 1830 г.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025" y="993097"/>
            <a:ext cx="5946099" cy="4572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73404" y="5858242"/>
            <a:ext cx="3606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Helvetica" panose="020B0604020202020204" pitchFamily="34" charset="0"/>
                <a:hlinkClick r:id="rId3"/>
              </a:rPr>
              <a:t>Тверская область</a:t>
            </a:r>
            <a:r>
              <a:rPr lang="ru-RU" dirty="0" smtClean="0">
                <a:solidFill>
                  <a:schemeClr val="bg1"/>
                </a:solidFill>
                <a:latin typeface="Helvetica" panose="020B0604020202020204" pitchFamily="34" charset="0"/>
                <a:hlinkClick r:id="rId3"/>
              </a:rPr>
              <a:t>: </a:t>
            </a:r>
            <a:r>
              <a:rPr lang="ru-RU" dirty="0">
                <a:solidFill>
                  <a:schemeClr val="bg1"/>
                </a:solidFill>
                <a:latin typeface="Helvetica" panose="020B0604020202020204" pitchFamily="34" charset="0"/>
                <a:hlinkClick r:id="rId3"/>
              </a:rPr>
              <a:t>Малинники, 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44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884" y="269822"/>
            <a:ext cx="4976732" cy="5276539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i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3000" b="1" i="1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восьмая</a:t>
            </a:r>
          </a:p>
          <a:p>
            <a:endParaRPr lang="ru-RU" sz="3000" b="1" dirty="0" smtClean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Пушкин </a:t>
            </a:r>
            <a:r>
              <a:rPr lang="ru-RU" sz="3000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 работу над восьмой главой 24 декабря 1829 г. и закончил ее 25 сентября 1830 г. в Болдине. Позднее, 5 октября 1831 г. в Царском Селе было написано письмо Онегина Татьяне. Глава была издана около 20 января 1832 г. На обложке главы значится: «Последняя глава "Евгения Онегина"».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930" t="2602" r="20345"/>
          <a:stretch/>
        </p:blipFill>
        <p:spPr>
          <a:xfrm>
            <a:off x="5441429" y="883171"/>
            <a:ext cx="6535711" cy="5082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6341" y="6190938"/>
            <a:ext cx="611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Болдино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5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203</TotalTime>
  <Words>692</Words>
  <Application>Microsoft Office PowerPoint</Application>
  <PresentationFormat>Произвольный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Небеса</vt:lpstr>
      <vt:lpstr>История создания романа «Евгений Онегин»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истории</dc:title>
  <dc:creator>Татьяна</dc:creator>
  <cp:lastModifiedBy>Администратор</cp:lastModifiedBy>
  <cp:revision>25</cp:revision>
  <dcterms:created xsi:type="dcterms:W3CDTF">2017-09-20T19:18:18Z</dcterms:created>
  <dcterms:modified xsi:type="dcterms:W3CDTF">2019-03-23T06:44:28Z</dcterms:modified>
</cp:coreProperties>
</file>