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FFFFFF"/>
    <a:srgbClr val="F5800B"/>
    <a:srgbClr val="006600"/>
    <a:srgbClr val="00E668"/>
    <a:srgbClr val="003DB8"/>
    <a:srgbClr val="335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DCE1-9F21-4547-BB70-01CEE3D6047B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6970CC-1F47-4733-9C9A-D1292BE2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BAC1-C02E-4A87-98EA-F681DF4A1FCD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04F1-2C95-4B2D-BFA9-7C66369D3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649B-326B-4562-9D64-D30CBD9F51E7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D870-3B94-4017-B584-9CD920EA6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6847-9D9C-48D3-9DB1-FA3065E21009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602D-71B1-4690-8958-2C7CEF7DB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0F18-BF5D-4652-9D78-1DE2F5553C06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129B-BEC8-45A1-A801-BB26C95E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823F-09A6-44A1-96DE-DBBE609C1F8A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77A0-55CF-44AC-8BA1-BD68EEDE3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4697-5AA8-4093-94B0-B41603A9C577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7488-CD76-4479-8D88-FDBE533F1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031F-04A0-4306-89B4-972ED36C41EC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7F86-2CAD-4147-B8C3-6CC262610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9230-D430-4E46-AECB-4FBAC3FC0761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E2D9-3DAD-4785-A752-048AC2B1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6B61-98EE-4E3B-9E75-BAAC51F35295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98CD-E662-49A3-BB88-FEB1057F5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7834-6DA6-4EE6-917A-FAF2416FADFB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F5A41-605A-44ED-A5D9-73D85E854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D9231-3D1F-468D-A98A-BA2799803FD4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A0799D1-A9FE-4757-A4BF-49E227D48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8" r:id="rId8"/>
    <p:sldLayoutId id="2147483699" r:id="rId9"/>
    <p:sldLayoutId id="2147483690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ru-RU" dirty="0"/>
              <a:t>Живопись 4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4000504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Этюд фигуры  человека в                    спокойной позе.                                      «За рукоделием»,  «за  чтением».</a:t>
            </a:r>
          </a:p>
          <a:p>
            <a:r>
              <a:rPr lang="ru-RU" dirty="0"/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250" y="266700"/>
            <a:ext cx="8429684" cy="1143000"/>
          </a:xfrm>
        </p:spPr>
        <p:txBody>
          <a:bodyPr/>
          <a:lstStyle/>
          <a:p>
            <a:r>
              <a:rPr lang="ru-RU" dirty="0"/>
              <a:t>Компонуем человека  на листе. Заливаем фон.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605FAF9-487D-4834-B036-0176D8B44F6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0" y="1484784"/>
            <a:ext cx="3300412" cy="4572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16854D-CA38-4BBD-873C-85C3B2499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34595"/>
            <a:ext cx="3566718" cy="4870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Прописываем живописно в цвете людей.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9357FE7-904C-4CA4-82AA-F457BFA5D57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7665"/>
            <a:ext cx="2983537" cy="415847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803862-C884-4768-8190-9FA746F23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0" y="1429936"/>
            <a:ext cx="2591100" cy="49411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10344A-4445-4519-99F9-62DAAF413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8" y="1731660"/>
            <a:ext cx="2941750" cy="4337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Прописываем   свет, тень, падающую тень.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941BFFF-47C8-4DB2-99CE-B3A0D6257EF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677319" cy="4572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D88A6E-174F-40D6-B3A7-273ACB987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65821"/>
            <a:ext cx="3258348" cy="44629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Прописываем  детали.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937B80-FA2E-4646-9A57-EC15A379A92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638"/>
            <a:ext cx="3543570" cy="4572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E60C9A-C687-4B51-AFBF-7F59DA22A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20273"/>
            <a:ext cx="3512548" cy="4572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493</TotalTime>
  <Words>45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Живопись 4 класс</vt:lpstr>
      <vt:lpstr>Компонуем человека  на листе. Заливаем фон.</vt:lpstr>
      <vt:lpstr>Прописываем живописно в цвете людей.</vt:lpstr>
      <vt:lpstr>Прописываем   свет, тень, падающую тень.</vt:lpstr>
      <vt:lpstr>Прописываем  детали.</vt:lpstr>
    </vt:vector>
  </TitlesOfParts>
  <Company>BEST_XP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</dc:creator>
  <cp:lastModifiedBy>Пользователь</cp:lastModifiedBy>
  <cp:revision>52</cp:revision>
  <dcterms:created xsi:type="dcterms:W3CDTF">2009-10-02T05:35:29Z</dcterms:created>
  <dcterms:modified xsi:type="dcterms:W3CDTF">2024-03-25T15:55:05Z</dcterms:modified>
</cp:coreProperties>
</file>