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4D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87" autoAdjust="0"/>
  </p:normalViewPr>
  <p:slideViewPr>
    <p:cSldViewPr>
      <p:cViewPr varScale="1">
        <p:scale>
          <a:sx n="71" d="100"/>
          <a:sy n="71" d="100"/>
        </p:scale>
        <p:origin x="-150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8"/>
            <a:ext cx="9140549" cy="685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3" t="45470" b="36091"/>
          <a:stretch/>
        </p:blipFill>
        <p:spPr bwMode="auto">
          <a:xfrm>
            <a:off x="3899647" y="3119718"/>
            <a:ext cx="5240902" cy="37382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3" t="45470" b="36091"/>
          <a:stretch/>
        </p:blipFill>
        <p:spPr bwMode="auto">
          <a:xfrm>
            <a:off x="124034" y="2224699"/>
            <a:ext cx="8892480" cy="12640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2331" y="2473059"/>
            <a:ext cx="91920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734D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«Музыкальная карусель»</a:t>
            </a:r>
            <a:endParaRPr lang="ru-RU" sz="6000" b="1" dirty="0">
              <a:solidFill>
                <a:srgbClr val="734D6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221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798"/>
            <a:ext cx="9121601" cy="684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587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9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3" t="45470" b="36091"/>
          <a:stretch/>
        </p:blipFill>
        <p:spPr bwMode="auto">
          <a:xfrm>
            <a:off x="2202251" y="332656"/>
            <a:ext cx="5240902" cy="1008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09285" y="699101"/>
            <a:ext cx="5595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Человек, который пишет музыку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942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3" t="45470" b="36091"/>
          <a:stretch/>
        </p:blipFill>
        <p:spPr bwMode="auto">
          <a:xfrm>
            <a:off x="1951549" y="260648"/>
            <a:ext cx="5240902" cy="1174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779" y="586258"/>
            <a:ext cx="9017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каком музыкальном инструменте играет пианист?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3" t="45470" b="36091"/>
          <a:stretch/>
        </p:blipFill>
        <p:spPr bwMode="auto">
          <a:xfrm>
            <a:off x="539552" y="3573016"/>
            <a:ext cx="1224234" cy="9061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3" t="45470" b="36091"/>
          <a:stretch/>
        </p:blipFill>
        <p:spPr bwMode="auto">
          <a:xfrm>
            <a:off x="6804248" y="3714418"/>
            <a:ext cx="2016225" cy="11547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3" t="45470" b="36091"/>
          <a:stretch/>
        </p:blipFill>
        <p:spPr bwMode="auto">
          <a:xfrm>
            <a:off x="1763786" y="5661248"/>
            <a:ext cx="1570779" cy="792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3841403"/>
            <a:ext cx="1353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Барабан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62837" y="4031467"/>
            <a:ext cx="1899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Фортепиано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14924" y="5826459"/>
            <a:ext cx="1439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Скрипка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074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8222"/>
            <a:ext cx="9154961" cy="686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3" t="45470" b="36091"/>
          <a:stretch/>
        </p:blipFill>
        <p:spPr bwMode="auto">
          <a:xfrm>
            <a:off x="2339752" y="424136"/>
            <a:ext cx="5240902" cy="648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13105" y="495146"/>
            <a:ext cx="5728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Какой инструмент здесь лишний?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184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3" t="45470" b="36091"/>
          <a:stretch/>
        </p:blipFill>
        <p:spPr bwMode="auto">
          <a:xfrm>
            <a:off x="2123728" y="332656"/>
            <a:ext cx="5240902" cy="1052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55578" y="597414"/>
            <a:ext cx="7577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чего скрипач играет на скрипке?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660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5883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6" y="-29880"/>
            <a:ext cx="9183839" cy="688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54822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32</Words>
  <Application>Microsoft Office PowerPoint</Application>
  <PresentationFormat>Экран (4:3)</PresentationFormat>
  <Paragraphs>8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Компьютер</dc:creator>
  <cp:lastModifiedBy>Компьютер</cp:lastModifiedBy>
  <cp:revision>2</cp:revision>
  <dcterms:created xsi:type="dcterms:W3CDTF">2020-04-26T20:38:53Z</dcterms:created>
  <dcterms:modified xsi:type="dcterms:W3CDTF">2020-04-26T20:52:36Z</dcterms:modified>
</cp:coreProperties>
</file>