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7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5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95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4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1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9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0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2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8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0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6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0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7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8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8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3409-A4D7-4D23-A4C9-4551432883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ECC7-3EF2-4B20-8B02-801143EA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68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1231900"/>
            <a:ext cx="9001462" cy="13335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Н.В. Гоголь </a:t>
            </a:r>
            <a:endParaRPr lang="ru-RU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5269" y="2967038"/>
            <a:ext cx="9001462" cy="21256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Историческая повесть «Тарас Бульба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</a:p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Автор презентации: Смирнова Н.Г.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395" y="0"/>
            <a:ext cx="10353761" cy="800100"/>
          </a:xfrm>
        </p:spPr>
        <p:txBody>
          <a:bodyPr/>
          <a:lstStyle/>
          <a:p>
            <a:r>
              <a:rPr lang="ru-RU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Гоголь – драматург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688975"/>
            <a:ext cx="8140700" cy="6029325"/>
          </a:xfrm>
        </p:spPr>
      </p:pic>
    </p:spTree>
    <p:extLst>
      <p:ext uri="{BB962C8B-B14F-4D97-AF65-F5344CB8AC3E}">
        <p14:creationId xmlns:p14="http://schemas.microsoft.com/office/powerpoint/2010/main" val="3936157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95" y="0"/>
            <a:ext cx="10353761" cy="1854200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«в </a:t>
            </a:r>
            <a:r>
              <a:rPr lang="ru-RU" sz="20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риме</a:t>
            </a:r>
            <a:r>
              <a:rPr lang="ru-RU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 нас образовался свой особый кружок. Совершенно отдельный от прочих русских художников. К этому кружку принадлежали: </a:t>
            </a:r>
            <a:r>
              <a:rPr lang="ru-RU" sz="20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иванов</a:t>
            </a:r>
            <a:r>
              <a:rPr lang="ru-RU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гоголь и я; центром же и душой всего был гоголь, которого мы все уважали и любили</a:t>
            </a:r>
            <a:r>
              <a:rPr lang="ru-RU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.»</a:t>
            </a:r>
            <a:br>
              <a:rPr lang="ru-RU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Ф.и</a:t>
            </a:r>
            <a:r>
              <a:rPr lang="ru-RU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Иордан, гравер. «Воспоминания»</a:t>
            </a:r>
            <a:endParaRPr lang="ru-RU" sz="2400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23" y="1676400"/>
            <a:ext cx="6879904" cy="4999396"/>
          </a:xfrm>
        </p:spPr>
      </p:pic>
    </p:spTree>
    <p:extLst>
      <p:ext uri="{BB962C8B-B14F-4D97-AF65-F5344CB8AC3E}">
        <p14:creationId xmlns:p14="http://schemas.microsoft.com/office/powerpoint/2010/main" val="32790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18" y="0"/>
            <a:ext cx="10353761" cy="7874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«мёртвые души»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3" y="716067"/>
            <a:ext cx="4146557" cy="60584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647700"/>
            <a:ext cx="4178300" cy="6055508"/>
          </a:xfrm>
        </p:spPr>
      </p:pic>
    </p:spTree>
    <p:extLst>
      <p:ext uri="{BB962C8B-B14F-4D97-AF65-F5344CB8AC3E}">
        <p14:creationId xmlns:p14="http://schemas.microsoft.com/office/powerpoint/2010/main" val="86902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1557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Гоголь сжигает свои рукописи. </a:t>
            </a:r>
            <a:b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Литография 1850-х годов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1009650"/>
            <a:ext cx="4838699" cy="5706014"/>
          </a:xfrm>
        </p:spPr>
      </p:pic>
    </p:spTree>
    <p:extLst>
      <p:ext uri="{BB962C8B-B14F-4D97-AF65-F5344CB8AC3E}">
        <p14:creationId xmlns:p14="http://schemas.microsoft.com/office/powerpoint/2010/main" val="30340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614" y="419100"/>
            <a:ext cx="10353761" cy="749301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Смерть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н.в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гоголя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651000"/>
            <a:ext cx="5359400" cy="38424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32" y="1841500"/>
            <a:ext cx="5940644" cy="3529551"/>
          </a:xfrm>
        </p:spPr>
      </p:pic>
    </p:spTree>
    <p:extLst>
      <p:ext uri="{BB962C8B-B14F-4D97-AF65-F5344CB8AC3E}">
        <p14:creationId xmlns:p14="http://schemas.microsoft.com/office/powerpoint/2010/main" val="21048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56" y="203201"/>
            <a:ext cx="10353761" cy="850900"/>
          </a:xfrm>
        </p:spPr>
        <p:txBody>
          <a:bodyPr>
            <a:normAutofit fontScale="90000"/>
          </a:bodyPr>
          <a:lstStyle/>
          <a:p>
            <a:r>
              <a:rPr lang="ru-RU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Повесть «</a:t>
            </a:r>
            <a:r>
              <a:rPr lang="ru-RU" sz="32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тарас</a:t>
            </a:r>
            <a:r>
              <a:rPr lang="ru-RU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бульба</a:t>
            </a:r>
            <a:r>
              <a:rPr lang="ru-RU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 вошла в сборник «</a:t>
            </a:r>
            <a:r>
              <a:rPr lang="ru-RU" sz="32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миргород</a:t>
            </a:r>
            <a:r>
              <a:rPr lang="ru-RU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  <a:endParaRPr lang="ru-RU" sz="3200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054101"/>
            <a:ext cx="4140200" cy="5616466"/>
          </a:xfrm>
        </p:spPr>
      </p:pic>
    </p:spTree>
    <p:extLst>
      <p:ext uri="{BB962C8B-B14F-4D97-AF65-F5344CB8AC3E}">
        <p14:creationId xmlns:p14="http://schemas.microsoft.com/office/powerpoint/2010/main" val="39564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18" y="-101599"/>
            <a:ext cx="10353761" cy="9779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Встреча сыновей из бурсы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57780"/>
            <a:ext cx="4483100" cy="59971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0" y="1019521"/>
            <a:ext cx="7072816" cy="5216179"/>
          </a:xfrm>
        </p:spPr>
      </p:pic>
    </p:spTree>
    <p:extLst>
      <p:ext uri="{BB962C8B-B14F-4D97-AF65-F5344CB8AC3E}">
        <p14:creationId xmlns:p14="http://schemas.microsoft.com/office/powerpoint/2010/main" val="33514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3795" y="1935921"/>
            <a:ext cx="10353761" cy="12644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" y="1272760"/>
            <a:ext cx="6033227" cy="452492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04" y="1286839"/>
            <a:ext cx="5926486" cy="4496761"/>
          </a:xfrm>
        </p:spPr>
      </p:pic>
    </p:spTree>
    <p:extLst>
      <p:ext uri="{BB962C8B-B14F-4D97-AF65-F5344CB8AC3E}">
        <p14:creationId xmlns:p14="http://schemas.microsoft.com/office/powerpoint/2010/main" val="414896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19" y="0"/>
            <a:ext cx="10353761" cy="8890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запорожской сечи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63" y="889000"/>
            <a:ext cx="4330417" cy="5689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4" y="1066800"/>
            <a:ext cx="7207850" cy="4927600"/>
          </a:xfrm>
        </p:spPr>
      </p:pic>
    </p:spTree>
    <p:extLst>
      <p:ext uri="{BB962C8B-B14F-4D97-AF65-F5344CB8AC3E}">
        <p14:creationId xmlns:p14="http://schemas.microsoft.com/office/powerpoint/2010/main" val="38447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56" y="0"/>
            <a:ext cx="10353761" cy="11938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Запорожцы пишут письмо турецкому султану</a:t>
            </a:r>
            <a:br>
              <a:rPr lang="ru-RU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и.е</a:t>
            </a:r>
            <a:r>
              <a:rPr lang="ru-RU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репин</a:t>
            </a:r>
            <a:r>
              <a:rPr lang="ru-RU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sz="2800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6" y="1065888"/>
            <a:ext cx="9652000" cy="5538033"/>
          </a:xfrm>
        </p:spPr>
      </p:pic>
    </p:spTree>
    <p:extLst>
      <p:ext uri="{BB962C8B-B14F-4D97-AF65-F5344CB8AC3E}">
        <p14:creationId xmlns:p14="http://schemas.microsoft.com/office/powerpoint/2010/main" val="2668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56" y="5854700"/>
            <a:ext cx="10353761" cy="907221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Н.В. Гоголь</a:t>
            </a:r>
            <a:br>
              <a:rPr lang="ru-RU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Портрет работы Ф. </a:t>
            </a:r>
            <a:r>
              <a:rPr lang="ru-RU" sz="16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Моллера</a:t>
            </a:r>
            <a:r>
              <a:rPr lang="ru-RU" sz="1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, Рим 1841 г</a:t>
            </a:r>
            <a:r>
              <a:rPr lang="ru-RU" sz="1600" b="0" dirty="0" smtClean="0">
                <a:latin typeface="+mn-lt"/>
              </a:rPr>
              <a:t>.</a:t>
            </a:r>
            <a:endParaRPr lang="ru-RU" sz="2800" b="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64" y="136921"/>
            <a:ext cx="4664236" cy="5830295"/>
          </a:xfrm>
        </p:spPr>
      </p:pic>
    </p:spTree>
    <p:extLst>
      <p:ext uri="{BB962C8B-B14F-4D97-AF65-F5344CB8AC3E}">
        <p14:creationId xmlns:p14="http://schemas.microsoft.com/office/powerpoint/2010/main" val="2407926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9652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смерть сыновей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39" y="731301"/>
            <a:ext cx="4369405" cy="586832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704451"/>
            <a:ext cx="4432300" cy="5895178"/>
          </a:xfrm>
        </p:spPr>
      </p:pic>
    </p:spTree>
    <p:extLst>
      <p:ext uri="{BB962C8B-B14F-4D97-AF65-F5344CB8AC3E}">
        <p14:creationId xmlns:p14="http://schemas.microsoft.com/office/powerpoint/2010/main" val="33150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8382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Смерть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тараса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бульбы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685800"/>
            <a:ext cx="4584700" cy="5994496"/>
          </a:xfrm>
        </p:spPr>
      </p:pic>
    </p:spTree>
    <p:extLst>
      <p:ext uri="{BB962C8B-B14F-4D97-AF65-F5344CB8AC3E}">
        <p14:creationId xmlns:p14="http://schemas.microsoft.com/office/powerpoint/2010/main" val="10585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557" y="96079"/>
            <a:ext cx="10353761" cy="602421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Родители Н.В. Гоголя</a:t>
            </a:r>
            <a:endParaRPr lang="ru-RU" sz="3200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37" y="698500"/>
            <a:ext cx="8077200" cy="6057900"/>
          </a:xfrm>
        </p:spPr>
      </p:pic>
    </p:spTree>
    <p:extLst>
      <p:ext uri="{BB962C8B-B14F-4D97-AF65-F5344CB8AC3E}">
        <p14:creationId xmlns:p14="http://schemas.microsoft.com/office/powerpoint/2010/main" val="2322533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56" y="-101599"/>
            <a:ext cx="10353761" cy="10287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Дом в Васильевке</a:t>
            </a:r>
            <a:br>
              <a:rPr lang="ru-RU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рисунок н. </a:t>
            </a:r>
            <a:r>
              <a:rPr lang="ru-RU" sz="18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ярошенко</a:t>
            </a:r>
            <a:r>
              <a:rPr lang="ru-RU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2-я пол. </a:t>
            </a:r>
            <a:r>
              <a:rPr lang="en-US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Xix</a:t>
            </a:r>
            <a:r>
              <a:rPr lang="ru-RU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века</a:t>
            </a:r>
            <a:endParaRPr lang="ru-RU" sz="2800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6" y="800101"/>
            <a:ext cx="11165853" cy="5848116"/>
          </a:xfrm>
        </p:spPr>
      </p:pic>
    </p:spTree>
    <p:extLst>
      <p:ext uri="{BB962C8B-B14F-4D97-AF65-F5344CB8AC3E}">
        <p14:creationId xmlns:p14="http://schemas.microsoft.com/office/powerpoint/2010/main" val="37500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095" y="342900"/>
            <a:ext cx="10353761" cy="1326321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Учёба в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нежинской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гимназии </a:t>
            </a:r>
            <a:b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(1821-1828)</a:t>
            </a:r>
            <a:endParaRPr lang="ru-RU" sz="2800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26" y="1399760"/>
            <a:ext cx="3308474" cy="52847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8604"/>
            <a:ext cx="8166016" cy="4925951"/>
          </a:xfrm>
        </p:spPr>
      </p:pic>
    </p:spTree>
    <p:extLst>
      <p:ext uri="{BB962C8B-B14F-4D97-AF65-F5344CB8AC3E}">
        <p14:creationId xmlns:p14="http://schemas.microsoft.com/office/powerpoint/2010/main" val="30182767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95" y="0"/>
            <a:ext cx="10353761" cy="8890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Жизнь в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петербурге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6" y="1115584"/>
            <a:ext cx="7486316" cy="515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422" y="732568"/>
            <a:ext cx="4264006" cy="5922232"/>
          </a:xfrm>
        </p:spPr>
      </p:pic>
    </p:spTree>
    <p:extLst>
      <p:ext uri="{BB962C8B-B14F-4D97-AF65-F5344CB8AC3E}">
        <p14:creationId xmlns:p14="http://schemas.microsoft.com/office/powerpoint/2010/main" val="2532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95" y="0"/>
            <a:ext cx="10353761" cy="9017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Царское село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72" y="800100"/>
            <a:ext cx="7569805" cy="5753052"/>
          </a:xfrm>
        </p:spPr>
      </p:pic>
    </p:spTree>
    <p:extLst>
      <p:ext uri="{BB962C8B-B14F-4D97-AF65-F5344CB8AC3E}">
        <p14:creationId xmlns:p14="http://schemas.microsoft.com/office/powerpoint/2010/main" val="358561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195" y="101600"/>
            <a:ext cx="10353761" cy="1587500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b="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Всё лето я прожил в Павловске и царском селе. Почти каждый вечер собирались мы: жуковский, </a:t>
            </a:r>
            <a:r>
              <a:rPr lang="ru-RU" sz="2400" b="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пушкин</a:t>
            </a:r>
            <a:r>
              <a:rPr lang="ru-RU" sz="2400" b="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и я. О, если бы ты знал, сколько прелестей вышло из-под пера сих мужей!» </a:t>
            </a:r>
            <a:br>
              <a:rPr lang="ru-RU" sz="2400" b="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Н.В. Гоголь – </a:t>
            </a:r>
            <a:r>
              <a:rPr lang="ru-RU" sz="2000" b="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А.с</a:t>
            </a:r>
            <a:r>
              <a:rPr lang="ru-RU" sz="2000" b="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Данилевскому. 2 ноября 1831 год </a:t>
            </a:r>
            <a:r>
              <a:rPr lang="ru-RU" sz="1800" b="0" i="1" dirty="0" smtClean="0">
                <a:latin typeface="Calibri" panose="020F0502020204030204" pitchFamily="34" charset="0"/>
              </a:rPr>
              <a:t/>
            </a:r>
            <a:br>
              <a:rPr lang="ru-RU" sz="1800" b="0" i="1" dirty="0" smtClean="0">
                <a:latin typeface="Calibri" panose="020F0502020204030204" pitchFamily="34" charset="0"/>
              </a:rPr>
            </a:br>
            <a:endParaRPr lang="ru-RU" sz="2800" b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94" y="1488171"/>
            <a:ext cx="4039205" cy="51888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488171"/>
            <a:ext cx="4064000" cy="5226826"/>
          </a:xfrm>
        </p:spPr>
      </p:pic>
    </p:spTree>
    <p:extLst>
      <p:ext uri="{BB962C8B-B14F-4D97-AF65-F5344CB8AC3E}">
        <p14:creationId xmlns:p14="http://schemas.microsoft.com/office/powerpoint/2010/main" val="338260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895" y="0"/>
            <a:ext cx="10353761" cy="9271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«Вечера на хуторе близ </a:t>
            </a:r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диканьки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1" y="927100"/>
            <a:ext cx="6964958" cy="558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05" y="810274"/>
            <a:ext cx="4325295" cy="5839210"/>
          </a:xfrm>
        </p:spPr>
      </p:pic>
    </p:spTree>
    <p:extLst>
      <p:ext uri="{BB962C8B-B14F-4D97-AF65-F5344CB8AC3E}">
        <p14:creationId xmlns:p14="http://schemas.microsoft.com/office/powerpoint/2010/main" val="1986962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181</TotalTime>
  <Words>166</Words>
  <Application>Microsoft Office PowerPoint</Application>
  <PresentationFormat>Широкоэкранный</PresentationFormat>
  <Paragraphs>22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Rockwell</vt:lpstr>
      <vt:lpstr>Damask</vt:lpstr>
      <vt:lpstr>Н.В. Гоголь </vt:lpstr>
      <vt:lpstr>Н.В. Гоголь Портрет работы Ф. Моллера, Рим 1841 г.</vt:lpstr>
      <vt:lpstr>Родители Н.В. Гоголя</vt:lpstr>
      <vt:lpstr>Дом в Васильевке рисунок н. ярошенко. 2-я пол. Xix века</vt:lpstr>
      <vt:lpstr>Учёба в нежинской гимназии  (1821-1828)</vt:lpstr>
      <vt:lpstr>Жизнь в петербурге </vt:lpstr>
      <vt:lpstr>Царское село</vt:lpstr>
      <vt:lpstr>«Всё лето я прожил в Павловске и царском селе. Почти каждый вечер собирались мы: жуковский, пушкин  и я. О, если бы ты знал, сколько прелестей вышло из-под пера сих мужей!»  Н.В. Гоголь – А.с. Данилевскому. 2 ноября 1831 год  </vt:lpstr>
      <vt:lpstr>«Вечера на хуторе близ диканьки»</vt:lpstr>
      <vt:lpstr>Гоголь – драматург </vt:lpstr>
      <vt:lpstr>«в риме у нас образовался свой особый кружок. Совершенно отдельный от прочих русских художников. К этому кружку принадлежали: иванов, гоголь и я; центром же и душой всего был гоголь, которого мы все уважали и любили.» Ф.и. Иордан, гравер. «Воспоминания»</vt:lpstr>
      <vt:lpstr>«мёртвые души»</vt:lpstr>
      <vt:lpstr>Гоголь сжигает свои рукописи.  Литография 1850-х годов</vt:lpstr>
      <vt:lpstr>Смерть н.в. гоголя</vt:lpstr>
      <vt:lpstr>Повесть «тарас бульба» вошла в сборник «миргород»</vt:lpstr>
      <vt:lpstr>Встреча сыновей из бурсы</vt:lpstr>
      <vt:lpstr>Презентация PowerPoint</vt:lpstr>
      <vt:lpstr>В запорожской сечи</vt:lpstr>
      <vt:lpstr>Запорожцы пишут письмо турецкому султану и.е. репин </vt:lpstr>
      <vt:lpstr>смерть сыновей</vt:lpstr>
      <vt:lpstr>Смерть тараса бульбы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Н.В. Гоголь</dc:title>
  <dc:creator>user</dc:creator>
  <cp:lastModifiedBy>user</cp:lastModifiedBy>
  <cp:revision>16</cp:revision>
  <dcterms:created xsi:type="dcterms:W3CDTF">2014-11-16T10:20:12Z</dcterms:created>
  <dcterms:modified xsi:type="dcterms:W3CDTF">2016-02-16T17:09:06Z</dcterms:modified>
</cp:coreProperties>
</file>