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5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03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B3F22-43D3-4084-8281-415F8B365F72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E972C-9291-4350-B2DB-6911D827D8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673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B3F22-43D3-4084-8281-415F8B365F72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E972C-9291-4350-B2DB-6911D827D8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321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B3F22-43D3-4084-8281-415F8B365F72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E972C-9291-4350-B2DB-6911D827D8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961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B3F22-43D3-4084-8281-415F8B365F72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E972C-9291-4350-B2DB-6911D827D8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353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B3F22-43D3-4084-8281-415F8B365F72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E972C-9291-4350-B2DB-6911D827D8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502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B3F22-43D3-4084-8281-415F8B365F72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E972C-9291-4350-B2DB-6911D827D8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220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B3F22-43D3-4084-8281-415F8B365F72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E972C-9291-4350-B2DB-6911D827D8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779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B3F22-43D3-4084-8281-415F8B365F72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E972C-9291-4350-B2DB-6911D827D8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142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B3F22-43D3-4084-8281-415F8B365F72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E972C-9291-4350-B2DB-6911D827D8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600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B3F22-43D3-4084-8281-415F8B365F72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E972C-9291-4350-B2DB-6911D827D8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506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B3F22-43D3-4084-8281-415F8B365F72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E972C-9291-4350-B2DB-6911D827D8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593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B3F22-43D3-4084-8281-415F8B365F72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E972C-9291-4350-B2DB-6911D827D8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821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оспитатель\Desktop\ФОТО\Музей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123728" y="620688"/>
            <a:ext cx="6120680" cy="1080120"/>
          </a:xfr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 «Детский сад №47»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491880" y="2276872"/>
            <a:ext cx="4968552" cy="381642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народного быта</a:t>
            </a:r>
          </a:p>
          <a:p>
            <a:r>
              <a:rPr lang="ru-RU" sz="48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«Мордовский </a:t>
            </a:r>
            <a:r>
              <a:rPr lang="ru-RU" sz="4800" b="1" i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чинжарамо</a:t>
            </a:r>
            <a:r>
              <a:rPr lang="ru-RU" sz="48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(подсолнушек)»</a:t>
            </a:r>
            <a:endParaRPr lang="ru-RU" sz="4800" b="1" i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19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Воспитатель\Desktop\ФОТО\Музей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376839" cy="2420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55848"/>
            <a:ext cx="2968625" cy="659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98805"/>
            <a:ext cx="5376839" cy="242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4902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Воспитатель\Desktop\ФОТО\Музей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00" y="250048"/>
            <a:ext cx="2860302" cy="6357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28095"/>
            <a:ext cx="2871891" cy="6379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0906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оспитатель\Desktop\ФОТО\Музей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17242"/>
            <a:ext cx="7772400" cy="147002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куклы</a:t>
            </a:r>
            <a:endParaRPr lang="ru-RU" b="1" i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988840"/>
            <a:ext cx="5976664" cy="43204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Кукла—первая среди игрушек, одно из самых ярких отражений человеческой истории и культуры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 дети были маленькие, кукол им мастерили мамы, бабушки, старшие сестры, обучая этому искусству младших, передавая свой опыт.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в куклы для крестьянских детей была не просто игрой- они учились шить, вышивать, прясть. Крестьяне верили, чем усерднее играет ребенок с куклой, тем благополучнее будет его жизнь.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908720"/>
            <a:ext cx="2515741" cy="5587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4556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Воспитатель\Desktop\ФОТО\Музей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41" y="764704"/>
            <a:ext cx="8785317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8522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Воспитатель\Desktop\ФОТО\Музей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76213"/>
            <a:ext cx="2925763" cy="650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9157"/>
            <a:ext cx="4727566" cy="629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68391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Воспитатель\Desktop\ФОТО\Музей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1267"/>
            <a:ext cx="2868117" cy="6366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79211"/>
            <a:ext cx="2926338" cy="6499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605" y="201267"/>
            <a:ext cx="2518790" cy="6366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1449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оспитатель\Desktop\ФОТО\Музей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7772400" cy="147002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Игрушки -обереги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2276872"/>
            <a:ext cx="8208912" cy="424847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Куклы-обереги принято считать достоянием прошлого. Но на самом деле эти особые рукодельные амулеты могут послужить нам и сегодня. Во времена язычества они были обязательным атрибутом каждого славянского дома. Кукол делали на праздники, важные события и по другим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особым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причинам. История куклы-оберега на Руси началась с простейших подручных материалов – веточек деревьев или лозы. Постепенно к ним стали добавлять ткань, а со временем некоторые из куколок изготавливались только из материи. Во времена язычества многие занимались изучением трав. С их помощью славяне лечили, изгоняя болезни и нечисть, продляли молодость. Поэтому нередко такие обереги набивали высушенными травами, что усиливало его магические свойства. К таким амулетам относились с большим почтением и передавали их по наследию от матери к дочке.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801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Воспитатель\Desktop\ФОТО\Музей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73400"/>
            <a:ext cx="2654829" cy="5897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73400"/>
            <a:ext cx="2657475" cy="590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66" y="373400"/>
            <a:ext cx="2661992" cy="590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2115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оспитатель\Desktop\ФОТО\Музей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332656"/>
            <a:ext cx="7772400" cy="147002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в музее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2420888"/>
            <a:ext cx="8352928" cy="331236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ru-RU" dirty="0"/>
              <a:t> </a:t>
            </a:r>
            <a:r>
              <a:rPr lang="ru-RU" sz="5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Важное место в работе </a:t>
            </a:r>
            <a:r>
              <a:rPr lang="ru-RU" sz="5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музея </a:t>
            </a:r>
            <a:r>
              <a:rPr lang="ru-RU" sz="5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отводится обзорным и тематическим экскурсиям, познавательным беседам и мероприятиям, организации выставок.</a:t>
            </a:r>
            <a:endParaRPr lang="ru-RU" sz="5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947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Воспитатель\Desktop\ФОТО\Музей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1222"/>
            <a:ext cx="6552728" cy="295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560" y="3645024"/>
            <a:ext cx="6585322" cy="2968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5165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Воспитатель\Desktop\ФОТО\Музей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10" y="0"/>
            <a:ext cx="91800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56496"/>
            <a:ext cx="7844408" cy="31683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 народного быта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«Мордовский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чинжарамо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(подсолнушек)»</a:t>
            </a:r>
            <a:b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целью работы нашего мини – музея является пробуждение  в дошкольниках чувства любви к малой родине через создание особой среды, позволяющей знакомиться с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прошлым своей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родины.  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3886200"/>
            <a:ext cx="8568952" cy="285516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209528"/>
            <a:ext cx="7864932" cy="348412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528144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Воспитатель\Desktop\ФОТО\Музей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6872222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063" y="3429000"/>
            <a:ext cx="7281416" cy="3282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2839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оспитатель\Desktop\ФОТО\Музей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8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3968" y="332656"/>
            <a:ext cx="4248472" cy="633670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среда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музея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создавалась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педагогами  совместно с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 и детьми, которые подбирали экспонаты: деревянные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глиняные предметы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народного быта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-кухонную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утварь, глиняные игрушки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предметы быта, 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цветные половики для пола.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совместной творческой деятельности педагогов, воспитанников и родителей в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появились самодельные куклы, лепная посуда и другие удивительные поделки из разнообразных материалов.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1371600" y="5638800"/>
            <a:ext cx="6400800" cy="9445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0343"/>
            <a:ext cx="2901950" cy="643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42532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оспитатель\Desktop\ФОТО\Музей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141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Воспитатель\Desktop\ФОТО\Музей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10" y="0"/>
            <a:ext cx="91800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260648"/>
            <a:ext cx="4374483" cy="288032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музее нашего детского сада можно выделить 5 блоков: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1.Мордовский  костюм</a:t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Предметы быта</a:t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Народные куклы</a:t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Игрушки – обереги</a:t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Занятия в музее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27067"/>
            <a:ext cx="2880320" cy="640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181614"/>
            <a:ext cx="3449319" cy="3449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1215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оспитатель\Desktop\ФОТО\Музей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6"/>
            <a:ext cx="7772400" cy="147002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1.Мордовский костюм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2204864"/>
            <a:ext cx="7848872" cy="403244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Мордовский костюм открывает нам новое представление красоты с точки зрения мордовского народа. Настоящий мордовский костюм – целое произведение искусства, составленный из разных элементов одежды, уникально декорированный и украшенный. И все это искусное умение создавать уникальные вещи заботливо сохранялось на протяжении многих сотен поколений и передавалось из рук в руки.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247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Воспитатель\Desktop\ФОТО\Музей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268760"/>
            <a:ext cx="8496944" cy="383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4314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Воспитатель\Desktop\ФОТО\Музей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68" y="256074"/>
            <a:ext cx="2861369" cy="6345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754" y="256074"/>
            <a:ext cx="2857488" cy="6345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8079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Воспитатель\Desktop\ФОТО\Музей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9" y="1772816"/>
            <a:ext cx="6229589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90122"/>
            <a:ext cx="2865437" cy="636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37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оспитатель\Desktop\ФОТО\Музей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0"/>
            <a:ext cx="7772400" cy="147002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Предметы быта</a:t>
            </a: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916832"/>
            <a:ext cx="8640960" cy="482453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Утварь домашняя — совокупность предметов домашнего обихода. Состав и особенности домашней утвари зависят от природно-климатических условий, образа жизни населения, специфики его хозяйственных занятий, наличия того или иного сырья. С давних пор мокшане и эрзяне изготовляли предметы домашней утвари из глины, дерева и металла.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160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Воспитатель\Desktop\ФОТО\Музей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712967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96723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410</Words>
  <Application>Microsoft Office PowerPoint</Application>
  <PresentationFormat>Экран (4:3)</PresentationFormat>
  <Paragraphs>18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Муниципальное дошкольное образовательное учреждение «Детский сад №47»</vt:lpstr>
      <vt:lpstr>Музей народного быта «Мордовский чинжарамо (подсолнушек)» Основной целью работы нашего мини – музея является пробуждение  в дошкольниках чувства любви к малой родине через создание особой среды, позволяющей знакомиться с прошлым своей родины.    </vt:lpstr>
      <vt:lpstr>В музее нашего детского сада можно выделить 5 блоков: 1.Мордовский  костюм 2. Предметы быта 3. Народные куклы 4. Игрушки – обереги 5. Занятия в музее</vt:lpstr>
      <vt:lpstr>1.Мордовский костюм</vt:lpstr>
      <vt:lpstr>Презентация PowerPoint</vt:lpstr>
      <vt:lpstr>Презентация PowerPoint</vt:lpstr>
      <vt:lpstr>Презентация PowerPoint</vt:lpstr>
      <vt:lpstr>Предметы быта</vt:lpstr>
      <vt:lpstr>Презентация PowerPoint</vt:lpstr>
      <vt:lpstr>Презентация PowerPoint</vt:lpstr>
      <vt:lpstr>Презентация PowerPoint</vt:lpstr>
      <vt:lpstr>Народные куклы</vt:lpstr>
      <vt:lpstr>Презентация PowerPoint</vt:lpstr>
      <vt:lpstr>Презентация PowerPoint</vt:lpstr>
      <vt:lpstr>Презентация PowerPoint</vt:lpstr>
      <vt:lpstr>Игрушки -обереги</vt:lpstr>
      <vt:lpstr>Презентация PowerPoint</vt:lpstr>
      <vt:lpstr>Занятия в музее</vt:lpstr>
      <vt:lpstr>Презентация PowerPoint</vt:lpstr>
      <vt:lpstr>Презентация PowerPoint</vt:lpstr>
      <vt:lpstr>Развивающая среда музея создавалась педагогами  совместно с родителями и детьми, которые подбирали экспонаты: деревянные и глиняные предметы народного быта -кухонную утварь, глиняные игрушки, предметы быта,  цветные половики для пола. В результате совместной творческой деятельности педагогов, воспитанников и родителей в музее появились самодельные куклы, лепная посуда и другие удивительные поделки из разнообразных материалов.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учреждение «Детский сад №47»</dc:title>
  <dc:creator>Воспитатель</dc:creator>
  <cp:lastModifiedBy>Воспитатель</cp:lastModifiedBy>
  <cp:revision>11</cp:revision>
  <dcterms:created xsi:type="dcterms:W3CDTF">2021-03-31T08:44:17Z</dcterms:created>
  <dcterms:modified xsi:type="dcterms:W3CDTF">2021-03-31T11:16:55Z</dcterms:modified>
</cp:coreProperties>
</file>