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5" r:id="rId2"/>
    <p:sldId id="316" r:id="rId3"/>
    <p:sldId id="321" r:id="rId4"/>
    <p:sldId id="258" r:id="rId5"/>
    <p:sldId id="331" r:id="rId6"/>
    <p:sldId id="323" r:id="rId7"/>
    <p:sldId id="322" r:id="rId8"/>
    <p:sldId id="327" r:id="rId9"/>
    <p:sldId id="301" r:id="rId10"/>
    <p:sldId id="273" r:id="rId11"/>
    <p:sldId id="329" r:id="rId12"/>
    <p:sldId id="341" r:id="rId13"/>
    <p:sldId id="306" r:id="rId14"/>
    <p:sldId id="307" r:id="rId15"/>
    <p:sldId id="308" r:id="rId16"/>
    <p:sldId id="309" r:id="rId17"/>
    <p:sldId id="343" r:id="rId18"/>
    <p:sldId id="324" r:id="rId19"/>
    <p:sldId id="325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1F11A-4355-4339-900E-EE0DD36039D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6B0FA-B449-476E-9B2C-C890B40AF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3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7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gif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8.wdp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un9-28.userapi.com/c856424/u550601886/d12/-3/y_4b944c35f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9" y="-9922"/>
            <a:ext cx="9156180" cy="68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45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ics.galagif.com/ad7d9ae01454eb3c4a9ce98b5246fd68/Golden+Eagle+Inter-Class+Football+Tournament.jpg"/>
          <p:cNvPicPr/>
          <p:nvPr/>
        </p:nvPicPr>
        <p:blipFill>
          <a:blip r:embed="rId2"/>
          <a:srcRect l="23332" t="15150" r="13334" b="5851"/>
          <a:stretch>
            <a:fillRect/>
          </a:stretch>
        </p:blipFill>
        <p:spPr bwMode="auto">
          <a:xfrm>
            <a:off x="214282" y="4714884"/>
            <a:ext cx="150019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п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44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78213" y="593078"/>
            <a:ext cx="2587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Вратарь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static8.depositphotos.com/1522993/1043/v/950/depositphotos_10433094-stock-illustration-empty-background-with-football-theme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" r="44015" b="1"/>
          <a:stretch/>
        </p:blipFill>
        <p:spPr bwMode="auto">
          <a:xfrm flipH="1">
            <a:off x="4038600" y="-14532"/>
            <a:ext cx="5119278" cy="68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tatic8.depositphotos.com/1522993/1043/v/950/depositphotos_10433094-stock-illustration-empty-background-with-football-theme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" r="31562" b="1"/>
          <a:stretch/>
        </p:blipFill>
        <p:spPr bwMode="auto">
          <a:xfrm>
            <a:off x="2" y="8682"/>
            <a:ext cx="6257924" cy="68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kasht\Desktop\тв гр Физ\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33" y="2996952"/>
            <a:ext cx="15430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player.myshared.ru/6/768216/slides/slide_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44" t="26303" r="9045" b="15457"/>
          <a:stretch/>
        </p:blipFill>
        <p:spPr bwMode="auto">
          <a:xfrm>
            <a:off x="1043608" y="742292"/>
            <a:ext cx="3626850" cy="45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340768"/>
            <a:ext cx="1898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Судья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https://a.allegroimg.com/original/11f3dd/775b77d948e6ba4b95a414721bab/GWIZDEK-SPORTOWY-ZIELONY-KOLO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6461">
            <a:off x="5569009" y="2747789"/>
            <a:ext cx="2704576" cy="20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82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kasht\Desktop\тв гр Физ\2016-11-01-13-32-1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9198" y="2920316"/>
            <a:ext cx="3672408" cy="39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asht\Desktop\тв гр Физ\форм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7842"/>
            <a:ext cx="2827418" cy="2672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5024" y="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футболиста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C:\Users\kasht\Desktop\тв гр Физ\бутс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5" y="2743200"/>
            <a:ext cx="5144386" cy="2660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10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tatic8.depositphotos.com/1522993/1043/v/950/depositphotos_10433094-stock-illustration-empty-background-with-football-theme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527" r="27916" b="-1"/>
          <a:stretch/>
        </p:blipFill>
        <p:spPr bwMode="auto">
          <a:xfrm>
            <a:off x="1" y="-104775"/>
            <a:ext cx="6591299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3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4464496" cy="373387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Ставить подножки другим игрокам.</a:t>
            </a:r>
          </a:p>
          <a:p>
            <a:pPr marL="0" indent="0">
              <a:buNone/>
            </a:pPr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Слишком сильно задевать друг друга корпусом во время состязания за мяч.</a:t>
            </a:r>
          </a:p>
          <a:p>
            <a:pPr marL="0" indent="0">
              <a:buNone/>
            </a:pPr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Отбирать мяч у вратаря.</a:t>
            </a:r>
          </a:p>
          <a:p>
            <a:pPr marL="0" indent="0">
              <a:buNone/>
            </a:pPr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Бить соперников по ногам или подталкивать их руками.</a:t>
            </a:r>
          </a:p>
          <a:p>
            <a:endParaRPr lang="ru-RU" sz="3600" dirty="0" smtClean="0"/>
          </a:p>
        </p:txBody>
      </p:sp>
      <p:pic>
        <p:nvPicPr>
          <p:cNvPr id="35843" name="Picture 4" descr="7067379-sign-prohibiting-a-footba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8913" y="-94481"/>
            <a:ext cx="2605087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3531" y="188640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</a:t>
            </a:r>
          </a:p>
          <a:p>
            <a:pPr algn="ctr"/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футбол запрещают!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https://static8.depositphotos.com/1522993/1043/v/950/depositphotos_10433094-stock-illustration-empty-background-with-football-theme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889" r="27916"/>
          <a:stretch/>
        </p:blipFill>
        <p:spPr bwMode="auto">
          <a:xfrm flipH="1">
            <a:off x="2526036" y="5736331"/>
            <a:ext cx="6591299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kasht\Desktop\тв гр Физ\2016-11-01-13-32-1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1300" y="4171732"/>
            <a:ext cx="2500306" cy="266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pics.galagif.com/ad7d9ae01454eb3c4a9ce98b5246fd68/Golden+Eagle+Inter-Class+Football+Tournament.jpg"/>
          <p:cNvPicPr/>
          <p:nvPr/>
        </p:nvPicPr>
        <p:blipFill rotWithShape="1">
          <a:blip r:embed="rId5"/>
          <a:srcRect l="23332" t="11950" r="32993" b="5851"/>
          <a:stretch/>
        </p:blipFill>
        <p:spPr bwMode="auto">
          <a:xfrm>
            <a:off x="5937152" y="3404021"/>
            <a:ext cx="1680592" cy="251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389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tatic8.depositphotos.com/1522993/1043/v/950/depositphotos_10433094-stock-illustration-empty-background-with-football-theme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9" descr="world-cup-trophy"/>
          <p:cNvPicPr>
            <a:picLocks noGrp="1" noChangeAspect="1" noChangeArrowheads="1"/>
          </p:cNvPicPr>
          <p:nvPr>
            <p:ph type="body" sz="half"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07" t="2656" r="31433"/>
          <a:stretch/>
        </p:blipFill>
        <p:spPr>
          <a:xfrm>
            <a:off x="1187624" y="332656"/>
            <a:ext cx="2324617" cy="6429274"/>
          </a:xfrm>
        </p:spPr>
      </p:pic>
      <p:sp>
        <p:nvSpPr>
          <p:cNvPr id="2" name="Прямоугольник 1"/>
          <p:cNvSpPr/>
          <p:nvPr/>
        </p:nvSpPr>
        <p:spPr>
          <a:xfrm>
            <a:off x="2915444" y="2829322"/>
            <a:ext cx="4536876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КУБОК </a:t>
            </a:r>
          </a:p>
          <a:p>
            <a:pPr algn="ctr">
              <a:lnSpc>
                <a:spcPct val="90000"/>
              </a:lnSpc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</a:t>
            </a:r>
            <a:endParaRPr lang="ru-RU" sz="6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485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tatic8.depositphotos.com/1522993/1043/v/950/depositphotos_10433094-stock-illustration-empty-background-with-football-theme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287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6"/>
          <p:cNvSpPr>
            <a:spLocks noGrp="1"/>
          </p:cNvSpPr>
          <p:nvPr>
            <p:ph type="body" sz="half" idx="2"/>
          </p:nvPr>
        </p:nvSpPr>
        <p:spPr>
          <a:xfrm>
            <a:off x="4716016" y="3501008"/>
            <a:ext cx="4038600" cy="1287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Королем футбола во всем мире признан бразилец ПЕЛЕ.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38914" name="Picture 7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620688"/>
            <a:ext cx="3890381" cy="43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send-up.ru/wp-content/uploads/2018/06/f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8749" r="13069" b="7826"/>
          <a:stretch/>
        </p:blipFill>
        <p:spPr bwMode="auto">
          <a:xfrm>
            <a:off x="4716016" y="116632"/>
            <a:ext cx="42866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968496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Пеле</a:t>
            </a:r>
            <a:endParaRPr lang="ru-RU" sz="88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052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static8.depositphotos.com/1522993/1043/v/950/depositphotos_10433094-stock-illustration-empty-background-with-football-theme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6"/>
          <p:cNvSpPr>
            <a:spLocks noGrp="1"/>
          </p:cNvSpPr>
          <p:nvPr>
            <p:ph type="body" sz="half" idx="2"/>
          </p:nvPr>
        </p:nvSpPr>
        <p:spPr>
          <a:xfrm>
            <a:off x="251520" y="5013176"/>
            <a:ext cx="4032448" cy="10435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Лучший вратарь всех времен</a:t>
            </a:r>
          </a:p>
        </p:txBody>
      </p:sp>
      <p:pic>
        <p:nvPicPr>
          <p:cNvPr id="39939" name="Picture 8" descr="лев яшин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584" y="620688"/>
            <a:ext cx="3000375" cy="4343400"/>
          </a:xfrm>
        </p:spPr>
      </p:pic>
      <p:sp>
        <p:nvSpPr>
          <p:cNvPr id="2" name="TextBox 1"/>
          <p:cNvSpPr txBox="1"/>
          <p:nvPr/>
        </p:nvSpPr>
        <p:spPr>
          <a:xfrm>
            <a:off x="4067944" y="2651623"/>
            <a:ext cx="4680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Лев</a:t>
            </a:r>
          </a:p>
          <a:p>
            <a:pPr algn="ctr"/>
            <a:r>
              <a:rPr lang="ru-RU" sz="88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Яшин</a:t>
            </a:r>
          </a:p>
        </p:txBody>
      </p:sp>
      <p:pic>
        <p:nvPicPr>
          <p:cNvPr id="8" name="Picture 4" descr="http://send-up.ru/wp-content/uploads/2018/06/f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8749" r="13069" b="7826"/>
          <a:stretch/>
        </p:blipFill>
        <p:spPr bwMode="auto">
          <a:xfrm>
            <a:off x="4857305" y="116632"/>
            <a:ext cx="428669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67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tatic8.depositphotos.com/1522993/1043/v/950/depositphotos_10433094-stock-illustration-empty-background-with-football-theme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527" r="27916" b="-1"/>
          <a:stretch/>
        </p:blipFill>
        <p:spPr bwMode="auto">
          <a:xfrm>
            <a:off x="1" y="-104775"/>
            <a:ext cx="6591299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8.depositphotos.com/1522993/1043/v/950/depositphotos_10433094-stock-illustration-empty-background-with-football-theme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889" r="27916"/>
          <a:stretch/>
        </p:blipFill>
        <p:spPr bwMode="auto">
          <a:xfrm flipH="1">
            <a:off x="2526036" y="5736331"/>
            <a:ext cx="6591299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аскет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59" y="3930944"/>
            <a:ext cx="1847245" cy="2820243"/>
          </a:xfrm>
          <a:prstGeom prst="rect">
            <a:avLst/>
          </a:prstGeom>
        </p:spPr>
      </p:pic>
      <p:pic>
        <p:nvPicPr>
          <p:cNvPr id="12" name="Рисунок 11" descr="smayliki-sport-5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8579" y="156084"/>
            <a:ext cx="3193106" cy="3096344"/>
          </a:xfrm>
          <a:prstGeom prst="rect">
            <a:avLst/>
          </a:prstGeom>
        </p:spPr>
      </p:pic>
      <p:pic>
        <p:nvPicPr>
          <p:cNvPr id="13" name="Объект 3" descr="волейбол 3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636912"/>
            <a:ext cx="1385839" cy="1788176"/>
          </a:xfrm>
          <a:prstGeom prst="rect">
            <a:avLst/>
          </a:prstGeom>
        </p:spPr>
      </p:pic>
      <p:pic>
        <p:nvPicPr>
          <p:cNvPr id="10" name="Рисунок 9" descr="animashki-sport-5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089628"/>
            <a:ext cx="4067943" cy="3547574"/>
          </a:xfrm>
          <a:prstGeom prst="rect">
            <a:avLst/>
          </a:prstGeom>
        </p:spPr>
      </p:pic>
      <p:pic>
        <p:nvPicPr>
          <p:cNvPr id="15" name="Рисунок 14" descr="animashki-sport-129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3167718"/>
            <a:ext cx="2893681" cy="3536720"/>
          </a:xfrm>
          <a:prstGeom prst="rect">
            <a:avLst/>
          </a:prstGeom>
        </p:spPr>
      </p:pic>
      <p:pic>
        <p:nvPicPr>
          <p:cNvPr id="16" name="Рисунок 15" descr="animashki-sport-127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1548" y="1522638"/>
            <a:ext cx="2819764" cy="1546322"/>
          </a:xfrm>
          <a:prstGeom prst="rect">
            <a:avLst/>
          </a:prstGeom>
        </p:spPr>
      </p:pic>
      <p:pic>
        <p:nvPicPr>
          <p:cNvPr id="17" name="Рисунок 16" descr="настольный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85944" y="136290"/>
            <a:ext cx="1931391" cy="120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01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https://e7.pngegg.com/pngimages/416/393/png-clipart-three-kids-running-through-the-finish-line-while-laughing-illustration-sports-day-cartoon-relay-race-cartoon-character-chil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0"/>
            <a:ext cx="5237608" cy="420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escolaeducacao.com.br/wp-content/uploads/2019/11/brincadeira-passa-a-bol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2772197"/>
            <a:ext cx="654533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s://img2.freepng.ru/20180807/thl/kisspng-clip-art-sports-relay-race-raid-centralesup%C3%A9lec-e-6-strategies-for-improving-as-a-biblical-communica-5b6a58e18b0cb7.12737189153369622556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3" t="2591" r="22996" b="3409"/>
          <a:stretch/>
        </p:blipFill>
        <p:spPr bwMode="auto">
          <a:xfrm flipH="1">
            <a:off x="6156176" y="116632"/>
            <a:ext cx="2768221" cy="2727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img2.freepng.ru/20180807/thl/kisspng-clip-art-sports-relay-race-raid-centralesup%C3%A9lec-e-6-strategies-for-improving-as-a-biblical-communica-5b6a58e18b0cb7.12737189153369622556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3" t="2591" r="22996" b="3409"/>
          <a:stretch/>
        </p:blipFill>
        <p:spPr bwMode="auto">
          <a:xfrm>
            <a:off x="85825" y="4653136"/>
            <a:ext cx="2110497" cy="2079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754263" y="116632"/>
            <a:ext cx="3378299" cy="7296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 smtClean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Эстафеты</a:t>
            </a:r>
            <a:endParaRPr lang="ru-RU" kern="10" dirty="0">
              <a:ln w="19050">
                <a:solidFill>
                  <a:schemeClr val="hlink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699417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xn--80audbvof7e.xn--p1ai/wp-content/uploads/2019/11/kak_nabrat_podpischikov_v_instagram_i_stat_zvezdo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1112" r="62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Всё с рабочего стола\Детский сад 2 2021 год\Футбол\р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284684" cy="2284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ФСИН РФ - Гимн Российской Федераци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7258" y="6323012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88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lap.ru/uploads/posts/2017-07/1499890445_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2"/>
            <a:ext cx="9144000" cy="68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1.bp.blogspot.com/-h6klBeBv9ZM/YM6BpOtSRDI/AAAAAAAABGk/BNBp10ihfZs19magGlJYF39dHVotDuRhQCLcBGAsYHQ/s1920/1c22615d-b41f-42fe-a1f4-969545bfb075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81" y="0"/>
            <a:ext cx="2851719" cy="2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67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llustoon.com/photo/46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6144" r="3502" b="4593"/>
          <a:stretch/>
        </p:blipFill>
        <p:spPr bwMode="auto">
          <a:xfrm>
            <a:off x="683568" y="692696"/>
            <a:ext cx="6400800" cy="456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static8.depositphotos.com/1522993/1043/v/950/depositphotos_10433094-stock-illustration-empty-background-with-football-theme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cs.galagif.com/ad7d9ae01454eb3c4a9ce98b5246fd68/Golden+Eagle+Inter-Class+Football+Tournament.jpg"/>
          <p:cNvPicPr/>
          <p:nvPr/>
        </p:nvPicPr>
        <p:blipFill>
          <a:blip r:embed="rId4"/>
          <a:srcRect l="23332" t="15150" r="13334" b="5851"/>
          <a:stretch>
            <a:fillRect/>
          </a:stretch>
        </p:blipFill>
        <p:spPr bwMode="auto">
          <a:xfrm>
            <a:off x="188458" y="4178203"/>
            <a:ext cx="150019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63688" y="5142616"/>
            <a:ext cx="6809878" cy="1296144"/>
          </a:xfrm>
          <a:prstGeom prst="rect">
            <a:avLst/>
          </a:prstGeom>
          <a:noFill/>
        </p:spPr>
        <p:txBody>
          <a:bodyPr wrap="none" rtlCol="0">
            <a:prstTxWarp prst="textDeflate">
              <a:avLst>
                <a:gd name="adj" fmla="val 31833"/>
              </a:avLst>
            </a:prstTxWarp>
            <a:spAutoFit/>
          </a:bodyPr>
          <a:lstStyle/>
          <a:p>
            <a:r>
              <a:rPr lang="ru-RU" sz="4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071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s://cdn3.static1-sima-land.com/items/389475/0/280.jpg?v=1518161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29" y="-27434"/>
            <a:ext cx="7236271" cy="684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79512" y="116632"/>
            <a:ext cx="2952328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Мяч</a:t>
            </a:r>
            <a:endParaRPr lang="ru-RU" sz="3600" kern="10" dirty="0">
              <a:ln w="19050">
                <a:solidFill>
                  <a:schemeClr val="hlink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274" name="Picture 10" descr="https://www.sportboom38.ru/upload/app_catalog_product/168/999x999/5a90e6a03f985.jpeg?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r="6881" b="16706"/>
          <a:stretch/>
        </p:blipFill>
        <p:spPr bwMode="auto">
          <a:xfrm>
            <a:off x="9178" y="3933056"/>
            <a:ext cx="2798465" cy="27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14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tic8.depositphotos.com/1522993/1043/v/950/depositphotos_10433094-stock-illustration-empty-background-with-football-theme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cs.galagif.com/ad7d9ae01454eb3c4a9ce98b5246fd68/Golden+Eagle+Inter-Class+Football+Tournament.jpg"/>
          <p:cNvPicPr/>
          <p:nvPr/>
        </p:nvPicPr>
        <p:blipFill>
          <a:blip r:embed="rId3"/>
          <a:srcRect l="23332" t="15150" r="13334" b="5851"/>
          <a:stretch>
            <a:fillRect/>
          </a:stretch>
        </p:blipFill>
        <p:spPr bwMode="auto">
          <a:xfrm>
            <a:off x="214282" y="4714884"/>
            <a:ext cx="150019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2.dmcdn.net/Xqrgn.jpg"/>
          <p:cNvPicPr/>
          <p:nvPr/>
        </p:nvPicPr>
        <p:blipFill rotWithShape="1">
          <a:blip r:embed="rId4"/>
          <a:srcRect l="10794" r="10822"/>
          <a:stretch/>
        </p:blipFill>
        <p:spPr bwMode="auto">
          <a:xfrm>
            <a:off x="1259632" y="2068488"/>
            <a:ext cx="5980067" cy="414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539552" y="620688"/>
            <a:ext cx="612068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Футбол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5079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Мяч из дерева</a:t>
            </a:r>
            <a:b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94228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age.shutterstock.com/image-illustration/green-grass-ball-isolated-on-600w-10093253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6463" r="7080" b="9665"/>
          <a:stretch/>
        </p:blipFill>
        <p:spPr bwMode="auto">
          <a:xfrm>
            <a:off x="1725216" y="1700808"/>
            <a:ext cx="49625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85589" y="116632"/>
            <a:ext cx="8568952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Мяч  из  травы</a:t>
            </a:r>
            <a:endParaRPr lang="ru-RU" sz="3600" kern="10" dirty="0">
              <a:ln w="19050">
                <a:solidFill>
                  <a:schemeClr val="hlink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5962545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hd.multiurok.ru/3/5/e/35ebba4056a6e4ee5121210c758fb069e9080c08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61" t="22723"/>
          <a:stretch/>
        </p:blipFill>
        <p:spPr bwMode="auto">
          <a:xfrm>
            <a:off x="179512" y="2765301"/>
            <a:ext cx="3810347" cy="396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all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EB9B6"/>
              </a:clrFrom>
              <a:clrTo>
                <a:srgbClr val="BEB9B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35" y="2780928"/>
            <a:ext cx="4169120" cy="363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3" y="332656"/>
            <a:ext cx="3976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</a:p>
          <a:p>
            <a:pPr algn="ctr"/>
            <a:r>
              <a:rPr lang="ru-RU" alt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шкур животных </a:t>
            </a:r>
            <a:endParaRPr lang="ru-RU" sz="4000" dirty="0"/>
          </a:p>
        </p:txBody>
      </p:sp>
      <p:pic>
        <p:nvPicPr>
          <p:cNvPr id="5" name="Picture 2" descr="https://fhd.multiurok.ru/3/5/e/35ebba4056a6e4ee5121210c758fb069e9080c08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85" r="55262" b="13516"/>
          <a:stretch/>
        </p:blipFill>
        <p:spPr bwMode="auto">
          <a:xfrm>
            <a:off x="467544" y="146069"/>
            <a:ext cx="3024708" cy="28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36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4.userapi.com/bhALosGjubGUp2jfyMpVX31DDU3_hqcwkEIM8w/_SkOoi5Ywo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24.userapi.com/bhALosGjubGUp2jfyMpVX31DDU3_hqcwkEIM8w/_SkOoi5Ywo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21"/>
          <a:stretch/>
        </p:blipFill>
        <p:spPr bwMode="auto">
          <a:xfrm>
            <a:off x="1547664" y="2704"/>
            <a:ext cx="6869813" cy="8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3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tic8.depositphotos.com/1522993/1043/v/950/depositphotos_10433094-stock-illustration-empty-background-with-football-theme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3"/>
          <p:cNvSpPr>
            <a:spLocks noGrp="1"/>
          </p:cNvSpPr>
          <p:nvPr>
            <p:ph type="body" sz="half" idx="1"/>
          </p:nvPr>
        </p:nvSpPr>
        <p:spPr>
          <a:xfrm>
            <a:off x="641579" y="4437112"/>
            <a:ext cx="7632848" cy="9452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Раньше был футбол без правил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5" descr="voetbaltrainin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1071" y="188640"/>
            <a:ext cx="8737848" cy="3366877"/>
          </a:xfrm>
        </p:spPr>
      </p:pic>
      <p:pic>
        <p:nvPicPr>
          <p:cNvPr id="6" name="Рисунок 5" descr="http://pics.galagif.com/ad7d9ae01454eb3c4a9ce98b5246fd68/Golden+Eagle+Inter-Class+Football+Tournament.jpg"/>
          <p:cNvPicPr/>
          <p:nvPr/>
        </p:nvPicPr>
        <p:blipFill>
          <a:blip r:embed="rId4"/>
          <a:srcRect l="23332" t="15150" r="13334" b="5851"/>
          <a:stretch>
            <a:fillRect/>
          </a:stretch>
        </p:blipFill>
        <p:spPr bwMode="auto">
          <a:xfrm flipH="1">
            <a:off x="7452320" y="4653136"/>
            <a:ext cx="1644214" cy="203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129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7089446</TotalTime>
  <Words>83</Words>
  <Application>Microsoft Office PowerPoint</Application>
  <PresentationFormat>Экран (4:3)</PresentationFormat>
  <Paragraphs>28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Мяч из дерева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игроки по футболу</dc:title>
  <cp:lastModifiedBy>Надежда</cp:lastModifiedBy>
  <cp:revision>87</cp:revision>
  <dcterms:modified xsi:type="dcterms:W3CDTF">2021-12-09T18:05:01Z</dcterms:modified>
</cp:coreProperties>
</file>