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2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6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8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0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1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8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6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CCF4-924C-4289-B001-ACFF64EE038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85E6-1187-4B6B-8D97-E08D8B1E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b5b/000c2cd2-8909693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5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b5b/000c2cd2-8909693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0" y="209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5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b5b/000c2cd2-8909693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0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b5b/000c2cd2-8909693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9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b5b/000c2cd2-890969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7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b5b/000c2cd2-8909693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8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b5b/000c2cd2-8909693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1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b5b/000c2cd2-89096938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" y="15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6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b5b/000c2cd2-8909693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1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b5b/000c2cd2-89096938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" y="-76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7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b5b/000c2cd2-8909693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79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</cp:revision>
  <dcterms:created xsi:type="dcterms:W3CDTF">2020-05-21T06:39:24Z</dcterms:created>
  <dcterms:modified xsi:type="dcterms:W3CDTF">2020-05-21T06:44:58Z</dcterms:modified>
</cp:coreProperties>
</file>