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1" r:id="rId4"/>
    <p:sldId id="264" r:id="rId5"/>
    <p:sldId id="259" r:id="rId6"/>
    <p:sldId id="257" r:id="rId7"/>
    <p:sldId id="258" r:id="rId8"/>
    <p:sldId id="265" r:id="rId9"/>
    <p:sldId id="268" r:id="rId10"/>
    <p:sldId id="269" r:id="rId11"/>
    <p:sldId id="270" r:id="rId12"/>
    <p:sldId id="25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Внеурочная работа по английскому языку, как средство развития творческой личности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929066"/>
            <a:ext cx="8186766" cy="2197097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Выполнила: </a:t>
            </a:r>
          </a:p>
          <a:p>
            <a:pPr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Бойко Татьяна Степановна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английского языка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МБОУ «ИНСАРСКАЯ СОШ №2»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Возможности и преимущества инсценировки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71546"/>
            <a:ext cx="3500462" cy="5054617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Убирать или добавлять количество участников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Возможность включиться в работу неуспевающим ученикам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Снятие языкового барьера </a:t>
            </a:r>
          </a:p>
        </p:txBody>
      </p:sp>
      <p:pic>
        <p:nvPicPr>
          <p:cNvPr id="2049" name="Picture 1" descr="C:\Users\ПК\Desktop\ктп англ яз 2015\сценки англ.яз\IMG_26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785794"/>
            <a:ext cx="4071966" cy="3053975"/>
          </a:xfrm>
          <a:prstGeom prst="rect">
            <a:avLst/>
          </a:prstGeom>
          <a:noFill/>
        </p:spPr>
      </p:pic>
      <p:pic>
        <p:nvPicPr>
          <p:cNvPr id="7" name="Picture 2" descr="C:\Users\ПК\Desktop\ктп англ яз 2015\сценки англ.яз\Сценка Terem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Видеосюжеты из сценок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«Красная курочка», «Репка», «Теремок»</a:t>
            </a: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00525" y="3182938"/>
          <a:ext cx="742950" cy="490537"/>
        </p:xfrm>
        <a:graphic>
          <a:graphicData uri="http://schemas.openxmlformats.org/presentationml/2006/ole">
            <p:oleObj spid="_x0000_s1026" name="Объект упаковщика для оболочки" showAsIcon="1" r:id="rId4" imgW="743400" imgH="491040" progId="Package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00013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85926"/>
            <a:ext cx="6400800" cy="38528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Знания, полученные на занятиях внеурочной деятельности позволяют легче усвоить изучаемый материал в урочной деятельности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Моя программа по внеурочной работе «Занимательный английский»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00420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(театрализация)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000496" y="1600200"/>
            <a:ext cx="4686304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 ДЕЯТЕЛЬНОСТИ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игровой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познавательный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творчество;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трудовая (производственная) деятельность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Цель и задачи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Заинтересовать учащихся учебным материалом при изучении английского языка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Ознакомить с культурой, обычаями и традициями англоговорящих стран</a:t>
            </a:r>
          </a:p>
          <a:p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Заинтересовать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учеников младших классов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творческое воображение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Логическое мышление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Коммуникабельность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Повысить уровень мотивации к изучению языка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Что даёт инсценировка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ситуации, побуждающей к общению на изучаемом языке</a:t>
            </a:r>
          </a:p>
        </p:txBody>
      </p:sp>
      <p:pic>
        <p:nvPicPr>
          <p:cNvPr id="7" name="Picture 2" descr="C:\Users\ПК\Desktop\ктп англ яз 2015\сценки англ.яз\IMG_26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736"/>
            <a:ext cx="3715789" cy="2784764"/>
          </a:xfrm>
          <a:prstGeom prst="rect">
            <a:avLst/>
          </a:prstGeom>
          <a:noFill/>
        </p:spPr>
      </p:pic>
      <p:pic>
        <p:nvPicPr>
          <p:cNvPr id="8" name="Picture 4" descr="C:\Users\ПК\Desktop\ктп англ яз 2015\сценки англ.яз\IMG_2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43314"/>
            <a:ext cx="4120096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Что даёт инсценировка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ПК\Desktop\ктп англ яз 2015\сценки англ.яз\IMG_26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596" y="928670"/>
            <a:ext cx="4038600" cy="303086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91174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многократного повторения языкового материала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C:\Users\ПК\Desktop\ктп англ яз 2015\сценки англ.яз\IMG_2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357562"/>
            <a:ext cx="4500594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Что даёт инсценировка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К\Desktop\ктп англ яз 2015\сценки англ.яз\Сценка Теремок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34" y="928670"/>
            <a:ext cx="4038600" cy="3027971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038600" cy="519749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произносительных, лексических, грамматических, коммуникативных навыков</a:t>
            </a:r>
          </a:p>
          <a:p>
            <a:endParaRPr lang="ru-RU" dirty="0"/>
          </a:p>
        </p:txBody>
      </p:sp>
      <p:pic>
        <p:nvPicPr>
          <p:cNvPr id="8" name="Picture 5" descr="C:\Users\ПК\Desktop\ктп англ яз 2015\сценки англ.яз\IMG_2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14752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Дети своими руками создают декорации и костюмы</a:t>
            </a:r>
          </a:p>
        </p:txBody>
      </p:sp>
      <p:pic>
        <p:nvPicPr>
          <p:cNvPr id="2050" name="Picture 2" descr="C:\Users\ПК\Desktop\ктп англ яз 2015\сценки англ.яз\4 б класс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28728" y="1285860"/>
            <a:ext cx="6391808" cy="4793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Результат инсценировки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357298"/>
            <a:ext cx="3643338" cy="476886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охотно репетируют и выступают перед учащимися, демонстрируют своё умение говорить по-английски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7" descr="C:\Users\ПК\Desktop\ктп англ яз 2015\сценки англ.яз\IMG_2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876"/>
            <a:ext cx="4167216" cy="3071834"/>
          </a:xfrm>
          <a:prstGeom prst="rect">
            <a:avLst/>
          </a:prstGeom>
          <a:noFill/>
        </p:spPr>
      </p:pic>
      <p:pic>
        <p:nvPicPr>
          <p:cNvPr id="7" name="Picture 2" descr="C:\Users\ПК\Desktop\фотог\12-05-17 сценка\IMG_273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00562" y="1214422"/>
            <a:ext cx="4214842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Результат инсценировки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Выступление перед младшими классами привлекает внимание и развивает стремление к изучению английского языка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К\Desktop\фотог\12-05-17 сценка\IMG_2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86190"/>
            <a:ext cx="3902955" cy="2714645"/>
          </a:xfrm>
          <a:prstGeom prst="rect">
            <a:avLst/>
          </a:prstGeom>
          <a:noFill/>
        </p:spPr>
      </p:pic>
      <p:pic>
        <p:nvPicPr>
          <p:cNvPr id="10" name="Picture 3" descr="C:\Users\ПК\Desktop\фотог\12-05-17 сценка\IMG_27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428736"/>
            <a:ext cx="3715789" cy="2784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197</Words>
  <PresentationFormat>Экран (4:3)</PresentationFormat>
  <Paragraphs>39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Объект упаковщика для оболочки</vt:lpstr>
      <vt:lpstr>Внеурочная работа по английскому языку, как средство развития творческой личности</vt:lpstr>
      <vt:lpstr>Моя программа по внеурочной работе «Занимательный английский»</vt:lpstr>
      <vt:lpstr>Цель и задачи</vt:lpstr>
      <vt:lpstr>Что даёт инсценировка</vt:lpstr>
      <vt:lpstr>Что даёт инсценировка</vt:lpstr>
      <vt:lpstr>                    Что даёт инсценировка</vt:lpstr>
      <vt:lpstr>Дети своими руками создают декорации и костюмы</vt:lpstr>
      <vt:lpstr>Результат инсценировки</vt:lpstr>
      <vt:lpstr>Результат инсценировки</vt:lpstr>
      <vt:lpstr>Возможности и преимущества инсценировки</vt:lpstr>
      <vt:lpstr>Видеосюжеты из сценок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Предназначение внеурочной деятельности</dc:title>
  <dc:creator>ПК</dc:creator>
  <cp:lastModifiedBy>Windows User</cp:lastModifiedBy>
  <cp:revision>61</cp:revision>
  <dcterms:created xsi:type="dcterms:W3CDTF">2017-08-13T13:14:24Z</dcterms:created>
  <dcterms:modified xsi:type="dcterms:W3CDTF">2017-08-23T02:41:31Z</dcterms:modified>
</cp:coreProperties>
</file>