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57" r:id="rId3"/>
    <p:sldId id="262" r:id="rId4"/>
    <p:sldId id="264" r:id="rId5"/>
    <p:sldId id="263" r:id="rId6"/>
    <p:sldId id="360" r:id="rId7"/>
    <p:sldId id="361" r:id="rId8"/>
    <p:sldId id="377" r:id="rId9"/>
    <p:sldId id="388" r:id="rId10"/>
    <p:sldId id="362" r:id="rId11"/>
    <p:sldId id="363" r:id="rId12"/>
    <p:sldId id="364" r:id="rId13"/>
    <p:sldId id="376" r:id="rId14"/>
    <p:sldId id="378" r:id="rId15"/>
    <p:sldId id="379" r:id="rId16"/>
    <p:sldId id="380" r:id="rId17"/>
    <p:sldId id="382" r:id="rId18"/>
    <p:sldId id="383" r:id="rId19"/>
    <p:sldId id="381" r:id="rId20"/>
    <p:sldId id="384" r:id="rId21"/>
    <p:sldId id="385" r:id="rId22"/>
    <p:sldId id="386" r:id="rId23"/>
    <p:sldId id="387" r:id="rId24"/>
    <p:sldId id="357" r:id="rId25"/>
    <p:sldId id="26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18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1C7BA-03A0-46E6-B9B1-99055D198FF6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E5AC6-6652-4E9D-AE12-E126722FB8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0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E5AC6-6652-4E9D-AE12-E126722FB84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668" y="836712"/>
            <a:ext cx="8502779" cy="147002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r>
              <a:rPr lang="ru-RU" sz="2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сад №97 комбинированного вида</a:t>
            </a:r>
            <a:r>
              <a:rPr lang="ru-RU" b="1" dirty="0">
                <a:solidFill>
                  <a:schemeClr val="tx2"/>
                </a:solidFill>
              </a:rPr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060848"/>
            <a:ext cx="6400800" cy="4032448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Оформление зимних участков 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1640" y="2348880"/>
            <a:ext cx="695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Участки для зимних прогулок детей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1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64804" y="404664"/>
            <a:ext cx="581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Первая младшая группа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9" name="Рисунок 8" descr="C:\Users\1\Desktop\участки\7\IMG_20230206_1142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4439"/>
            <a:ext cx="4032448" cy="350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\Desktop\участки\7\IMG_20230206_1143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87" y="1674439"/>
            <a:ext cx="2721610" cy="362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55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40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esktop\участки\7\IMG_20230206_1144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8143"/>
            <a:ext cx="368617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\Desktop\участки\7\IMG_20230206_11482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79"/>
            <a:ext cx="3856221" cy="337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\Desktop\участки\7\IMG_20230206_11494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90" y="4149080"/>
            <a:ext cx="4356958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22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7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999" y="49188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371499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Вторая младшая группа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№ 6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1\Desktop\участки\6\20230206_1327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6" y="1004505"/>
            <a:ext cx="3691309" cy="564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\Desktop\участки\6\20230206_1328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83" y="956274"/>
            <a:ext cx="366903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1\Desktop\участки\6\20230206_1330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36" y="3861048"/>
            <a:ext cx="3719830" cy="279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752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1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548680"/>
            <a:ext cx="3995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Средняя группа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 5</a:t>
            </a:r>
            <a:endParaRPr lang="ru-RU" dirty="0"/>
          </a:p>
        </p:txBody>
      </p:sp>
      <p:pic>
        <p:nvPicPr>
          <p:cNvPr id="4" name="Рисунок 3" descr="C:\Users\1\Desktop\участки\5\IMG_20230206_1310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" y="1340768"/>
            <a:ext cx="418211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5\IMG_20230206_1311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7405"/>
            <a:ext cx="4004816" cy="23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участки\5\IMG_20230206_1311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636" y="3861048"/>
            <a:ext cx="4467319" cy="276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50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5569" y="476672"/>
            <a:ext cx="3995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Средняя группа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 8</a:t>
            </a:r>
            <a:endParaRPr lang="ru-RU" dirty="0"/>
          </a:p>
        </p:txBody>
      </p:sp>
      <p:pic>
        <p:nvPicPr>
          <p:cNvPr id="4" name="Рисунок 3" descr="C:\Users\1\Desktop\участки\8гр\IMG-20230207-WA0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1446"/>
            <a:ext cx="3960440" cy="287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8гр\IMG-20230207-WA0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43585"/>
            <a:ext cx="2533777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участки\8гр\IMG-20230207-WA0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705225"/>
            <a:ext cx="2430570" cy="315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155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8071" y="548680"/>
            <a:ext cx="4107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Старшая группа №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1\Desktop\участки\2\20230203_1444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2795"/>
            <a:ext cx="332613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2\20230203_1444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7899"/>
            <a:ext cx="336423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участки\2\20230206_1148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692024"/>
            <a:ext cx="3619500" cy="315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94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5480" y="548680"/>
            <a:ext cx="4313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Старшая группа №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1\Desktop\участки\10\IMG_20230206_1331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3746500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10\IMG_20230206_1332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22713"/>
            <a:ext cx="3746054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участки\10\IMG_20230206_1333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3" y="1789613"/>
            <a:ext cx="3249930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99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1\Desktop\участки\10\IMG_20230206_1333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1819"/>
            <a:ext cx="403244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1\Desktop\участки\10\IMG-80c9bfc120cdf20d9f8126a45dcec022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65" y="2924944"/>
            <a:ext cx="4398628" cy="3555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816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6797" y="548680"/>
            <a:ext cx="429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Старшая группа №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1\Desktop\участки\11\IMG_20230206_1507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455"/>
            <a:ext cx="389763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11\IMG_20230206_1505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33455"/>
            <a:ext cx="3878118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участки\11\IMG_20230206_1508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72" y="3962400"/>
            <a:ext cx="3859530" cy="289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26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-171400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772400" cy="4968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Зима для всех: и детей, и взрослых – долгожданная и любимая пора. Чтобы зимний период запомнился ребенку как счастливое, веселое время, а его организм за этот период окреп и закалился, необходимо тщательно продумать дизайн прогулочного участка.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 стараются воплощать инновационные дизайнерские проекты для того, чтобы сделать зимние прогулки более </a:t>
            </a: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интересными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полезными, планируют работ и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проектируют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снежные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постройки, способные обеспечить двигательную активность детей, их трудовую и игровую деятельность.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1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703" y="341883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Подготовительная к школе группа №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1\Desktop\участки\1\IMG-20230206-WA0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" y="1268760"/>
            <a:ext cx="3456384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участки\1\IMG-20230206-WA001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52404"/>
            <a:ext cx="3504684" cy="4624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96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1\Desktop\участки\1\IMG-20230206-WA00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98015"/>
            <a:ext cx="3528392" cy="536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1\IMG-20230206-WA00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98015"/>
            <a:ext cx="3513951" cy="5367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847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6" y="481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260648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Подготовительная к школе группа № </a:t>
            </a:r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1\Desktop\участки\4\IMG_20230206_1146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1669"/>
            <a:ext cx="383413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участки\4\IMG-20230206-WA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1695"/>
            <a:ext cx="3672408" cy="28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4" y="3799986"/>
            <a:ext cx="3846005" cy="291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1\Desktop\участки\4\IMG-20230206-WA00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99986"/>
            <a:ext cx="3672408" cy="2912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112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1\Desktop\участки\4\IMG-20230206-WA00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7"/>
            <a:ext cx="3744416" cy="278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участки\4\IMG-20230206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1" y="3736248"/>
            <a:ext cx="3687085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участки\4\IMG-20220127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31559"/>
            <a:ext cx="2721610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\Desktop\участки\4\IMG-20220128-WA00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48" y="320616"/>
            <a:ext cx="2495550" cy="332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583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3165" y="260648"/>
            <a:ext cx="4060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esktop\участки\1\IMG-20230206-WA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5098"/>
            <a:ext cx="2808312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\Desktop\участки\1\IMG-20230206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132856"/>
            <a:ext cx="2647599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\Desktop\участки\1\IMG-20230206-WA00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015486"/>
            <a:ext cx="2699460" cy="3606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173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369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2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7232848" cy="33619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Эстетическое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оформление зимних участков детского сада, создание комфортных условий для развития двигательной активности, трудовой и игровой деятельности, наблюдение за природой.</a:t>
            </a:r>
          </a:p>
        </p:txBody>
      </p:sp>
    </p:spTree>
    <p:extLst>
      <p:ext uri="{BB962C8B-B14F-4D97-AF65-F5344CB8AC3E}">
        <p14:creationId xmlns:p14="http://schemas.microsoft.com/office/powerpoint/2010/main" val="291556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8136904" cy="496855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ru-RU" sz="7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5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оздание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для </a:t>
            </a:r>
            <a:r>
              <a:rPr lang="ru-RU" sz="5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-образовательной работы с детьми, повышения двигательной активности воспитанников в условиях детского сада в зимний период. </a:t>
            </a:r>
            <a:endParaRPr lang="ru-RU" sz="5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ru-RU" sz="7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6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родителей к реализации практической деятельности в условиях ДОУ;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содействие укреплению связей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pPr>
              <a:lnSpc>
                <a:spcPct val="170000"/>
              </a:lnSpc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семьи;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оздоровительных мероприятий с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</a:p>
          <a:p>
            <a:pPr>
              <a:lnSpc>
                <a:spcPct val="170000"/>
              </a:lnSpc>
            </a:pP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воздухе; · улучшение художественного оформления участков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278030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372" y="332656"/>
            <a:ext cx="8179116" cy="5832648"/>
          </a:xfrm>
        </p:spPr>
        <p:txBody>
          <a:bodyPr>
            <a:normAutofit fontScale="85000" lnSpcReduction="20000"/>
          </a:bodyPr>
          <a:lstStyle/>
          <a:p>
            <a:r>
              <a:rPr lang="ru-RU" sz="4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</a:p>
          <a:p>
            <a:pPr>
              <a:lnSpc>
                <a:spcPct val="160000"/>
              </a:lnSpc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составу участников </a:t>
            </a: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 дети, родители, педагоги ;</a:t>
            </a:r>
          </a:p>
          <a:p>
            <a:pPr>
              <a:lnSpc>
                <a:spcPct val="160000"/>
              </a:lnSpc>
            </a:pP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содержанию</a:t>
            </a: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информационно – </a:t>
            </a:r>
            <a:r>
              <a:rPr lang="ru-RU" sz="29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 ориентированный, познавательно - творческий (участники проекта собирают информацию, реализуют ее в рамках учреждения) </a:t>
            </a:r>
          </a:p>
          <a:p>
            <a:pPr>
              <a:lnSpc>
                <a:spcPct val="160000"/>
              </a:lnSpc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времени проведения </a:t>
            </a: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3 месяца </a:t>
            </a:r>
          </a:p>
          <a:p>
            <a:pPr>
              <a:lnSpc>
                <a:spcPct val="160000"/>
              </a:lnSpc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характеру </a:t>
            </a: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в рамках МДОУ</a:t>
            </a:r>
          </a:p>
          <a:p>
            <a:pPr>
              <a:lnSpc>
                <a:spcPct val="160000"/>
              </a:lnSpc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Руководители </a:t>
            </a:r>
            <a:r>
              <a:rPr lang="ru-RU" sz="2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endParaRPr lang="ru-RU" sz="29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ru-RU" sz="2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 МДОУ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4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202630"/>
            <a:ext cx="770485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Состояние территории детского сада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Грамоты 2014-17г\2022-2023\зим.площадки 2023\IMG_20230215_0823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81642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Грамоты 2014-17г\2022-2023\зим.площадки 2023\IMG_20230215_0824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816424" cy="260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Грамоты 2014-17г\2022-2023\зим.площадки 2023\IMG_20230215_0828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92" y="1730434"/>
            <a:ext cx="2983865" cy="3973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51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0562" y="476672"/>
            <a:ext cx="4122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Спортивный</a:t>
            </a:r>
            <a:r>
              <a:rPr lang="ru-RU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участок</a:t>
            </a:r>
          </a:p>
        </p:txBody>
      </p:sp>
      <p:pic>
        <p:nvPicPr>
          <p:cNvPr id="7" name="Рисунок 6" descr="C:\Users\1\Desktop\участки\20230206_1252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77" y="3429000"/>
            <a:ext cx="43688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0" y="1196752"/>
            <a:ext cx="4385149" cy="32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86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Грамоты 2014-17г\2022-2023\зим.площадки 2023\IMG-20230216-WA0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01" y="2276872"/>
            <a:ext cx="2703195" cy="360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20230213_1147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82168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Грамоты 2014-17г\2022-2023\зим.площадки 2023\20230216_1134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4856"/>
            <a:ext cx="2611200" cy="3636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3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024x.net/wallpapers/65b/Winter_Snowflake_Scrapbook_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Грамоты 2014-17г\2022-2023\зим.площадки 2023\IMG-20230216-WA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2736304" cy="36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Грамоты 2014-17г\2022-2023\зим.площадки 2023\IMG-20230216-WA00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798445" cy="373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участки\20230206_1255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952328" cy="4052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9372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1975</TotalTime>
  <Words>289</Words>
  <Application>Microsoft Office PowerPoint</Application>
  <PresentationFormat>Экран (4:3)</PresentationFormat>
  <Paragraphs>38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Муниципальное дошкольное образовательное учреждение «Детский сад №97 комбинированного вида»     </vt:lpstr>
      <vt:lpstr>Актуальность</vt:lpstr>
      <vt:lpstr>Проблема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№97 комбинированного вида»</dc:title>
  <dc:creator>User</dc:creator>
  <cp:lastModifiedBy>Воспитатель</cp:lastModifiedBy>
  <cp:revision>80</cp:revision>
  <dcterms:created xsi:type="dcterms:W3CDTF">2019-02-13T06:44:44Z</dcterms:created>
  <dcterms:modified xsi:type="dcterms:W3CDTF">2023-02-16T11:52:57Z</dcterms:modified>
</cp:coreProperties>
</file>