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9" r:id="rId10"/>
    <p:sldId id="270" r:id="rId11"/>
    <p:sldId id="271" r:id="rId12"/>
    <p:sldId id="272" r:id="rId13"/>
    <p:sldId id="27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cpedagog13.edurm.ru/users/1754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tyurmina-nadezhda-gennadevn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abinet-gid.ru/vysshaya-shkola-delovogo-administrirovaniya-lichnyj-kabinet/?ysclid=lu038icwz7917358654" TargetMode="External"/><Relationship Id="rId4" Type="http://schemas.openxmlformats.org/officeDocument/2006/relationships/hyperlink" Target="http://www.maam.ru/users/310921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adya32nadya32@yandex.ru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cpedagog13.edurm.ru/users/1754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cpedagog13.edurm.ru/users/17549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-38709"/>
            <a:ext cx="763284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Управление образование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Департамента по социальной политике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Администрации городского округа Саранск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 «Информационно-методический центр»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ИНТЕРНЕТ-ПОРТФОЛИО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«ВОСПИТАТЕЛЬ ГОДА 2024»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Тюрьминой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Надежды Геннадьевны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воспитателя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муниципального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дошкольного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  образовательного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учреждения</a:t>
            </a:r>
          </a:p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            «Детский сад №68»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56992"/>
            <a:ext cx="2088232" cy="327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556792"/>
            <a:ext cx="86409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материалов по различным направлениям деятельности, 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использованием программ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Office,Word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планов и конспектов занятий, различного вида мероприятий, консультаций для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презентаций в программе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повышения эффективности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образовательной деятельности с детьми и педагогической компетенции 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родителей в процессе проведения родительских собраний, праздничных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Оформление стендов, буклетов.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Размещение публикаций, материалов 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сети Интернет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https://socpedagog13.edurm.ru/users/17549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Принимаю участие в Интернет - сообществах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864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процессе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2475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04664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Сайты, ссылки которые я часто использую в своей работе:</a:t>
            </a:r>
          </a:p>
          <a:p>
            <a:endParaRPr lang="ru-RU" dirty="0" smtClean="0">
              <a:hlinkClick r:id="rId3"/>
            </a:endParaRPr>
          </a:p>
          <a:p>
            <a:endParaRPr lang="ru-RU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nsportal.ru/tyurmina-nadezhda-gennadevna</a:t>
            </a:r>
            <a:endParaRPr lang="ru-RU" dirty="0" smtClean="0"/>
          </a:p>
          <a:p>
            <a:endParaRPr lang="ru-RU" dirty="0" smtClean="0">
              <a:hlinkClick r:id="rId4"/>
            </a:endParaRPr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www.maam.ru/users/3109214</a:t>
            </a:r>
            <a:endParaRPr lang="ru-RU" dirty="0" smtClean="0"/>
          </a:p>
          <a:p>
            <a:endParaRPr lang="ru-RU" dirty="0" smtClean="0">
              <a:hlinkClick r:id="rId5"/>
            </a:endParaRPr>
          </a:p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://cabinet-gid.ru/vysshaya-shkola-delovogo-administrirovaniya-lichnyj-kabinet/?ysclid=lu038icwz7917358654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80648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Обратная связь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/>
              <a:t>Уважаемые коллеги!</a:t>
            </a:r>
            <a:endParaRPr lang="ru-RU" sz="4000" dirty="0" smtClean="0"/>
          </a:p>
          <a:p>
            <a:pPr algn="ctr"/>
            <a:r>
              <a:rPr lang="ru-RU" sz="4000" b="1" dirty="0" smtClean="0"/>
              <a:t>По всем вопросам Вы можете обращаться на адрес электронной почты: </a:t>
            </a:r>
            <a:r>
              <a:rPr lang="en-US" sz="3200" b="1" dirty="0" smtClean="0">
                <a:hlinkClick r:id="rId3"/>
              </a:rPr>
              <a:t>nadya32nadya32@yandex</a:t>
            </a:r>
            <a:r>
              <a:rPr lang="ru-RU" sz="3200" b="1" dirty="0" smtClean="0">
                <a:hlinkClick r:id="rId3"/>
              </a:rPr>
              <a:t>.</a:t>
            </a:r>
            <a:r>
              <a:rPr lang="en-US" sz="3200" b="1" dirty="0" err="1" smtClean="0">
                <a:hlinkClick r:id="rId3"/>
              </a:rPr>
              <a:t>ru</a:t>
            </a:r>
            <a:r>
              <a:rPr lang="ru-RU" sz="3200" b="1" dirty="0" smtClean="0">
                <a:solidFill>
                  <a:srgbClr val="FF0000"/>
                </a:solidFill>
                <a:hlinkClick r:id="rId3"/>
              </a:rPr>
              <a:t> </a:t>
            </a:r>
            <a:endParaRPr lang="ru-RU" sz="3200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/>
              <a:t>С радостью отвечу на все интересующие Вас вопросы!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484784"/>
            <a:ext cx="7128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ВНИМАНИЕ!!!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8864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Информационная карта</a:t>
            </a:r>
          </a:p>
          <a:p>
            <a:pPr algn="ctr"/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Ф.И.О.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Тюрьмина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Надежда Геннадьевна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Дата рождения: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26.03.1984.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высшее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учебы: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Государственное образовательное учреждение высшего профессионального образования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«Мордовский государственный педагогический институт имени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М.Е.Евсевьева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МДОУ «Детский сад №68»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Занимаемая должность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воспитатель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 работы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общий 14 лет;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в данном учреждении 2 года;</a:t>
            </a:r>
          </a:p>
          <a:p>
            <a:pPr marL="342900" indent="-3429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в) в занимаемой должности 14 лет.</a:t>
            </a:r>
          </a:p>
          <a:p>
            <a:pPr marL="342900" indent="-34290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Личный сайт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https://socpedagog13.edurm.ru/users/17549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Данные о повышение квалификации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558268"/>
              </p:ext>
            </p:extLst>
          </p:nvPr>
        </p:nvGraphicFramePr>
        <p:xfrm>
          <a:off x="107504" y="226654"/>
          <a:ext cx="8568952" cy="626281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Дата и место прохождения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курсов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документа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Копия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Март- май, 2015 г.</a:t>
                      </a:r>
                    </a:p>
                    <a:p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«Мордовский республиканский институт образования»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«Обновление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содержания дошкольного образования в условиях реализации ФГОС в ДО»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– ноябрь, 2015г.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«Мордовский республиканский институт образования»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«Педагогика и методика дошкольного образования»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120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2016 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«Мордовский республиканский институт образования»</a:t>
                      </a:r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профессиональной деятельности педагога дополнительного образования  детей в условиях модернизации сферы образования»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5007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Март, 2018 г.</a:t>
                      </a: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«Институт развития образования Ивановской области»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«Адаптированные образовательные программы дошкольного образования: Проектирование и алгоритм реализации»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Удостоверение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 flipH="1">
            <a:off x="8933687" y="4077072"/>
            <a:ext cx="45719" cy="6480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190" y="1980125"/>
            <a:ext cx="1427942" cy="102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71" y="3270092"/>
            <a:ext cx="1553262" cy="113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69" y="883166"/>
            <a:ext cx="1477563" cy="10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71" y="5085184"/>
            <a:ext cx="1669772" cy="12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7416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74838"/>
                <a:gridCol w="1874838"/>
                <a:gridCol w="1874838"/>
                <a:gridCol w="18748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404664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об аттестации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97269"/>
              </p:ext>
            </p:extLst>
          </p:nvPr>
        </p:nvGraphicFramePr>
        <p:xfrm>
          <a:off x="467544" y="1700808"/>
          <a:ext cx="7920879" cy="2680072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640293"/>
                <a:gridCol w="2640293"/>
                <a:gridCol w="2640293"/>
              </a:tblGrid>
              <a:tr h="9548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Место прохождения аттестации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Квалификационная категория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приказа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251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 образования Республики Мордовия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категория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596 от 20.05.2016г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51917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86409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и награды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784298"/>
              </p:ext>
            </p:extLst>
          </p:nvPr>
        </p:nvGraphicFramePr>
        <p:xfrm>
          <a:off x="323528" y="908720"/>
          <a:ext cx="8568952" cy="5150913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008112"/>
                <a:gridCol w="7560840"/>
              </a:tblGrid>
              <a:tr h="40633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участника во Всероссийской акции «Капля жизни»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 творческого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конкурса «ПДД- знай, по дороге не гуляй»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Новосибирского Научно-исследовательского Института гигиены «Основы здорового питания для детей дошкольного возраста»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Всероссийского марафона творческих работ «Мой пингвин»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об обучении по санитарно-просветительской программе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об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участии в « Большом этнографическом диктанте-2023»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 Всероссийском онлайн-конкурсе «30 лет Конституции России- проверь себя»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33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Х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VII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Международной Научно-Практической Конференции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Евсевьевские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Педагогические Чтения.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259588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8136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Поощрения и награды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02843"/>
              </p:ext>
            </p:extLst>
          </p:nvPr>
        </p:nvGraphicFramePr>
        <p:xfrm>
          <a:off x="467544" y="1124742"/>
          <a:ext cx="8352928" cy="454679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296144"/>
                <a:gridCol w="7056784"/>
              </a:tblGrid>
              <a:tr h="77151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награды</a:t>
                      </a:r>
                      <a:endParaRPr lang="ru-RU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Благодарственное письмо за подготовку участников Всероссийского творческого конкурса «Маме с любовью»</a:t>
                      </a:r>
                    </a:p>
                  </a:txBody>
                  <a:tcPr/>
                </a:tc>
              </a:tr>
              <a:tr h="68922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Сертификат участника Всероссийской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экологической выставки поделок «Синичкин день»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2023г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Призёр Муниципального этапа республиканского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конкурса «Флора Дизайн»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1515"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00" y="-59066"/>
            <a:ext cx="9144000" cy="691706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1531640" cy="2209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52793"/>
            <a:ext cx="2555876" cy="186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52793"/>
            <a:ext cx="1667901" cy="240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15218"/>
            <a:ext cx="1678775" cy="245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09715"/>
            <a:ext cx="1459598" cy="2091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504" y="3345578"/>
            <a:ext cx="1686472" cy="2392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07" y="3555678"/>
            <a:ext cx="3064948" cy="2181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892"/>
                <a:gridCol w="1249892"/>
                <a:gridCol w="1249892"/>
                <a:gridCol w="1249892"/>
                <a:gridCol w="1249892"/>
                <a:gridCol w="1249892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участия в методической работе ДОУ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867921"/>
              </p:ext>
            </p:extLst>
          </p:nvPr>
        </p:nvGraphicFramePr>
        <p:xfrm>
          <a:off x="395536" y="1844824"/>
          <a:ext cx="8280920" cy="481544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512168"/>
                <a:gridCol w="3024336"/>
                <a:gridCol w="3744416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2022-2023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2023-2024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Открытое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занятие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Использование дидактических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 в старшей группе «Волшебный мир слов»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«Быт мордвы»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331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Консультации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«Формы и методы, используемые при организации режимных моментов» (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рамках работы Школы молодого педагога)</a:t>
                      </a:r>
                    </a:p>
                    <a:p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«Ознакомления с традициями и обычаями через народные игры»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41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«Интеграция работы по патриотическому воспитанию с другими областями» Педсовет №1.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XVII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Международной научно-практической конференции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Осовские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педагогические чтения.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atherineasquithgallery.com/uploads/posts/2021-02/1612739320_48-p-fon-svetlo-goluboi-dlya-portfolio-5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1"/>
            <a:ext cx="9144000" cy="691706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 ИКТ в образовательном процессе.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личного сайта в социальной сети работников образования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3"/>
              </a:rPr>
              <a:t>socpedagog13.edurm.ru/users/17549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творческих педагогических конкурсах, семинарах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Открытые показы педагогической деятельности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Самообразование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инновационной деятельности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498</TotalTime>
  <Words>645</Words>
  <Application>Microsoft Office PowerPoint</Application>
  <PresentationFormat>Экран (4:3)</PresentationFormat>
  <Paragraphs>142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45</cp:revision>
  <dcterms:created xsi:type="dcterms:W3CDTF">2022-02-19T14:08:16Z</dcterms:created>
  <dcterms:modified xsi:type="dcterms:W3CDTF">2024-03-21T07:06:36Z</dcterms:modified>
</cp:coreProperties>
</file>