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96" r:id="rId3"/>
    <p:sldId id="270" r:id="rId4"/>
    <p:sldId id="295" r:id="rId5"/>
    <p:sldId id="318" r:id="rId6"/>
    <p:sldId id="287" r:id="rId7"/>
    <p:sldId id="300" r:id="rId8"/>
    <p:sldId id="321" r:id="rId9"/>
    <p:sldId id="320" r:id="rId10"/>
    <p:sldId id="322" r:id="rId11"/>
    <p:sldId id="323" r:id="rId12"/>
    <p:sldId id="304" r:id="rId13"/>
    <p:sldId id="278" r:id="rId14"/>
    <p:sldId id="289" r:id="rId15"/>
    <p:sldId id="279" r:id="rId16"/>
    <p:sldId id="306" r:id="rId17"/>
    <p:sldId id="307" r:id="rId18"/>
    <p:sldId id="302" r:id="rId19"/>
    <p:sldId id="324" r:id="rId20"/>
    <p:sldId id="326" r:id="rId21"/>
    <p:sldId id="327" r:id="rId22"/>
    <p:sldId id="328" r:id="rId23"/>
    <p:sldId id="329" r:id="rId24"/>
    <p:sldId id="330" r:id="rId25"/>
    <p:sldId id="288" r:id="rId26"/>
    <p:sldId id="290" r:id="rId27"/>
    <p:sldId id="316" r:id="rId28"/>
    <p:sldId id="291" r:id="rId29"/>
    <p:sldId id="292" r:id="rId30"/>
    <p:sldId id="312" r:id="rId31"/>
    <p:sldId id="298" r:id="rId32"/>
    <p:sldId id="309" r:id="rId33"/>
    <p:sldId id="31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50690-277E-4AB6-B8B7-0B66AF05E1B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48970-0083-419C-9ECD-F34E78BEA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5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908720"/>
            <a:ext cx="8352928" cy="2967462"/>
            <a:chOff x="470723" y="116706"/>
            <a:chExt cx="8311953" cy="47526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0723" y="116706"/>
              <a:ext cx="8311953" cy="1528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Муниципальное дошкольное образовательное учреждение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«Детский сад №68» </a:t>
              </a:r>
              <a:endParaRPr lang="ru-RU" sz="28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3"/>
              <a:ext cx="5084703" cy="936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15616" y="3167390"/>
            <a:ext cx="6555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7030A0"/>
                </a:solidFill>
              </a:rPr>
              <a:t>«</a:t>
            </a:r>
            <a:r>
              <a:rPr lang="ru-RU" sz="4000" b="1" i="1" dirty="0">
                <a:solidFill>
                  <a:srgbClr val="7030A0"/>
                </a:solidFill>
              </a:rPr>
              <a:t>Зимняя фантазия – </a:t>
            </a:r>
            <a:r>
              <a:rPr lang="ru-RU" sz="4000" b="1" i="1" dirty="0" smtClean="0">
                <a:solidFill>
                  <a:srgbClr val="7030A0"/>
                </a:solidFill>
              </a:rPr>
              <a:t>2023»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C51DF0AF-4081-423D-A4B4-546593886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8229599" cy="5400600"/>
          </a:xfrm>
        </p:spPr>
      </p:pic>
    </p:spTree>
    <p:extLst>
      <p:ext uri="{BB962C8B-B14F-4D97-AF65-F5344CB8AC3E}">
        <p14:creationId xmlns:p14="http://schemas.microsoft.com/office/powerpoint/2010/main" val="16888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6F101D-26D1-4609-A9BF-8706F982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700808"/>
            <a:ext cx="4546848" cy="360040"/>
          </a:xfrm>
        </p:spPr>
        <p:txBody>
          <a:bodyPr>
            <a:normAutofit fontScale="90000"/>
          </a:bodyPr>
          <a:lstStyle/>
          <a:p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Зима, зимушка, зима.</a:t>
            </a:r>
            <a:b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снега принесла.</a:t>
            </a:r>
            <a:b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ребята рады ей.</a:t>
            </a:r>
            <a:b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красавице своей.</a:t>
            </a:r>
            <a:b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бегать и кататься,</a:t>
            </a:r>
            <a:b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сугробе поваляться!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C768885-CFFC-45C5-8F94-552BA5BBB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62" y="3140968"/>
            <a:ext cx="4351338" cy="3263504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F31D6CA-8CAD-4B32-B617-AE666B959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7" y="1196752"/>
            <a:ext cx="3641525" cy="2731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717066-A566-46AA-A5DB-FF18F4F881F0}"/>
              </a:ext>
            </a:extLst>
          </p:cNvPr>
          <p:cNvSpPr txBox="1"/>
          <p:nvPr/>
        </p:nvSpPr>
        <p:spPr>
          <a:xfrm>
            <a:off x="3347864" y="556781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«Тоннели для самых смелых»</a:t>
            </a:r>
          </a:p>
        </p:txBody>
      </p:sp>
    </p:spTree>
    <p:extLst>
      <p:ext uri="{BB962C8B-B14F-4D97-AF65-F5344CB8AC3E}">
        <p14:creationId xmlns:p14="http://schemas.microsoft.com/office/powerpoint/2010/main" val="38332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D061CEF-C6E8-4DAD-9408-2FF93A701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3949825" cy="2750056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420D44C9-0EB1-4E8D-8830-AFEC9D328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59" y="3068960"/>
            <a:ext cx="403244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5626968" cy="7249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56" y="2564904"/>
            <a:ext cx="3888432" cy="3385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160240" cy="4347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2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760640" cy="3500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9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30859"/>
            <a:ext cx="3620987" cy="49857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6127"/>
            <a:ext cx="2808312" cy="3312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dirty="0"/>
          </a:p>
        </p:txBody>
      </p:sp>
      <p:pic>
        <p:nvPicPr>
          <p:cNvPr id="5" name="Picture 5" descr="C:\Users\User\Desktop\IMG-2907fbdf127783a963d872f5f155260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7639"/>
            <a:ext cx="6553200" cy="40052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1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536504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dirty="0"/>
          </a:p>
        </p:txBody>
      </p:sp>
      <p:pic>
        <p:nvPicPr>
          <p:cNvPr id="6" name="Picture 5" descr="C:\Users\User\Desktop\IMG-4c713566fc9765494d3a01d972f1cd7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29630" r="13905"/>
          <a:stretch>
            <a:fillRect/>
          </a:stretch>
        </p:blipFill>
        <p:spPr bwMode="auto">
          <a:xfrm>
            <a:off x="457200" y="846138"/>
            <a:ext cx="4546848" cy="364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062040" cy="4033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1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0728702">
            <a:off x="459129" y="2105076"/>
            <a:ext cx="5047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В тёплых куртках и ушанках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Веселее нет игры,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Чем на синеньких ледянках,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Как стрела, лететь с горы.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60" y="1196752"/>
            <a:ext cx="383442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9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685800" y="168275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7030A0"/>
                </a:solidFill>
                <a:latin typeface="Segoe Script" panose="030B0504020000000003" pitchFamily="66" charset="0"/>
              </a:rPr>
              <a:t>СНЕГОВИК</a:t>
            </a:r>
          </a:p>
        </p:txBody>
      </p:sp>
      <p:sp>
        <p:nvSpPr>
          <p:cNvPr id="7171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211638" y="1196975"/>
            <a:ext cx="4824412" cy="5486400"/>
          </a:xfrm>
        </p:spPr>
        <p:txBody>
          <a:bodyPr/>
          <a:lstStyle/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Он не мал и не велик,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Снежно белый снеговик.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У него морковкой нос,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Очень любит он мороз,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В стужу, он не замерзает.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А весна приходит – тает.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Что же делать, как же быть?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Как его нам сохранить?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Может белый холодильник,</a:t>
            </a:r>
          </a:p>
          <a:p>
            <a:r>
              <a:rPr lang="ru-RU" altLang="ru-RU" sz="2400" b="1" smtClean="0">
                <a:solidFill>
                  <a:srgbClr val="7030A0"/>
                </a:solidFill>
                <a:latin typeface="Segoe Script" panose="030B0504020000000003" pitchFamily="66" charset="0"/>
              </a:rPr>
              <a:t>Для снеговика купить?</a:t>
            </a:r>
          </a:p>
          <a:p>
            <a:endParaRPr lang="ru-RU" altLang="ru-RU" sz="2400" b="1" smtClean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pic>
        <p:nvPicPr>
          <p:cNvPr id="7172" name="Picture 5" descr="C:\Users\User\Desktop\IMG-f8379c2b39cee07d9232b724b3f2fa5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 t="30688" r="33047" b="28043"/>
          <a:stretch>
            <a:fillRect/>
          </a:stretch>
        </p:blipFill>
        <p:spPr bwMode="auto">
          <a:xfrm>
            <a:off x="611188" y="1268413"/>
            <a:ext cx="36528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2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20840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Есть в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Саранске детский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сад № 68,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И живёт в том саду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очень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творческий народ.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За окном метель бушует, наметает горы снега,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А он сказку ледяную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участке создает.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Итак, приглашаем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Вас полюбоваться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нашим творчеством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800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971550" y="188913"/>
            <a:ext cx="7772400" cy="1470025"/>
          </a:xfrm>
        </p:spPr>
        <p:txBody>
          <a:bodyPr/>
          <a:lstStyle/>
          <a:p>
            <a:r>
              <a:rPr lang="ru-RU" altLang="ru-RU" b="1" smtClean="0">
                <a:solidFill>
                  <a:srgbClr val="7030A0"/>
                </a:solidFill>
                <a:latin typeface="Segoe Script" panose="030B0504020000000003" pitchFamily="66" charset="0"/>
              </a:rPr>
              <a:t>СМАЙЛИКИ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2875"/>
            <a:ext cx="5292725" cy="4608513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В круг скорее становись,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Крепко за руки держись: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Подари улыбку-смайлик,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Пусть улыбка, как журавлик,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Полетит в сердца друзей…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Или стаей журавлей!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Будь же добрым, не скупись,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Щедро людям улыбнись.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От улыбки, всем известно,</a:t>
            </a:r>
          </a:p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Станет хмурый день прелестным!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8"/>
          <a:stretch>
            <a:fillRect/>
          </a:stretch>
        </p:blipFill>
        <p:spPr bwMode="auto">
          <a:xfrm>
            <a:off x="5302250" y="2209800"/>
            <a:ext cx="35956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4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</a:t>
            </a: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4000" dirty="0">
              <a:solidFill>
                <a:srgbClr val="99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  <a:scene3d>
            <a:camera prst="perspectiveBelow"/>
            <a:lightRig rig="threePt" dir="t"/>
          </a:scene3d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3" y="1180407"/>
            <a:ext cx="4248472" cy="4615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2" y="1196752"/>
            <a:ext cx="4032448" cy="4615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9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548680"/>
            <a:ext cx="5472608" cy="3024336"/>
          </a:xfrm>
        </p:spPr>
        <p:txBody>
          <a:bodyPr/>
          <a:lstStyle/>
          <a:p>
            <a:pPr algn="ctr"/>
            <a:r>
              <a:rPr lang="ru-RU" sz="2400" i="1" dirty="0" smtClean="0">
                <a:solidFill>
                  <a:srgbClr val="3527EB"/>
                </a:solidFill>
              </a:rPr>
              <a:t/>
            </a:r>
            <a:br>
              <a:rPr lang="ru-RU" sz="2400" i="1" dirty="0" smtClean="0">
                <a:solidFill>
                  <a:srgbClr val="3527EB"/>
                </a:solidFill>
              </a:rPr>
            </a:br>
            <a:r>
              <a:rPr lang="ru-RU" sz="2400" i="1" dirty="0">
                <a:solidFill>
                  <a:srgbClr val="3527EB"/>
                </a:solidFill>
              </a:rPr>
              <a:t/>
            </a:r>
            <a:br>
              <a:rPr lang="ru-RU" sz="2400" i="1" dirty="0">
                <a:solidFill>
                  <a:srgbClr val="3527EB"/>
                </a:solidFill>
              </a:rPr>
            </a:b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На участке есть</a:t>
            </a:r>
            <a:r>
              <a:rPr lang="ru-RU" sz="1800" i="1" dirty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гора</a:t>
            </a:r>
            <a:b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 Все катаются с утра,</a:t>
            </a:r>
            <a:b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Крикнул Рома:</a:t>
            </a:r>
            <a:b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 «ЭТО  </a:t>
            </a:r>
            <a:r>
              <a:rPr lang="ru-RU" sz="1800" i="1" dirty="0" err="1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МЫШь</a:t>
            </a: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!»-</a:t>
            </a:r>
            <a:b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3527EB"/>
                </a:solidFill>
                <a:latin typeface="Times New Roman" pitchFamily="18" charset="0"/>
                <a:cs typeface="Times New Roman" pitchFamily="18" charset="0"/>
              </a:rPr>
              <a:t>Покатился с горки вниз</a:t>
            </a:r>
            <a:endParaRPr lang="ru-RU" sz="1800" i="1" dirty="0">
              <a:solidFill>
                <a:srgbClr val="3527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64705"/>
            <a:ext cx="7772400" cy="576063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170B6F"/>
                </a:solidFill>
                <a:latin typeface="Times New Roman" pitchFamily="18" charset="0"/>
                <a:cs typeface="Times New Roman" pitchFamily="18" charset="0"/>
              </a:rPr>
              <a:t>«Веселая горка»</a:t>
            </a:r>
            <a:endParaRPr lang="ru-RU" sz="4400" dirty="0">
              <a:solidFill>
                <a:srgbClr val="170B6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620344" cy="48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72" y="2780928"/>
            <a:ext cx="2657319" cy="368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2" y="2924944"/>
            <a:ext cx="2181757" cy="270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1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340769"/>
            <a:ext cx="3417639" cy="1728192"/>
          </a:xfrm>
        </p:spPr>
        <p:txBody>
          <a:bodyPr/>
          <a:lstStyle/>
          <a:p>
            <a:r>
              <a:rPr lang="ru-RU" sz="1800" dirty="0" smtClean="0">
                <a:solidFill>
                  <a:srgbClr val="990033"/>
                </a:solidFill>
              </a:rPr>
              <a:t>«</a:t>
            </a:r>
            <a:r>
              <a:rPr lang="ru-RU" sz="1800" i="1" dirty="0" smtClean="0">
                <a:solidFill>
                  <a:srgbClr val="990033"/>
                </a:solidFill>
              </a:rPr>
              <a:t>Мы </a:t>
            </a:r>
            <a:r>
              <a:rPr lang="ru-RU" sz="1800" i="1" dirty="0" err="1" smtClean="0">
                <a:solidFill>
                  <a:srgbClr val="990033"/>
                </a:solidFill>
              </a:rPr>
              <a:t>творили,мастерили</a:t>
            </a:r>
            <a:r>
              <a:rPr lang="ru-RU" sz="1800" i="1" dirty="0" smtClean="0">
                <a:solidFill>
                  <a:srgbClr val="990033"/>
                </a:solidFill>
              </a:rPr>
              <a:t>,</a:t>
            </a:r>
            <a:br>
              <a:rPr lang="ru-RU" sz="1800" i="1" dirty="0" smtClean="0">
                <a:solidFill>
                  <a:srgbClr val="990033"/>
                </a:solidFill>
              </a:rPr>
            </a:br>
            <a:r>
              <a:rPr lang="ru-RU" sz="1800" i="1" dirty="0" smtClean="0">
                <a:solidFill>
                  <a:srgbClr val="990033"/>
                </a:solidFill>
              </a:rPr>
              <a:t>Снежную страну слепили,</a:t>
            </a:r>
            <a:br>
              <a:rPr lang="ru-RU" sz="1800" i="1" dirty="0" smtClean="0">
                <a:solidFill>
                  <a:srgbClr val="990033"/>
                </a:solidFill>
              </a:rPr>
            </a:br>
            <a:r>
              <a:rPr lang="ru-RU" sz="1800" i="1" dirty="0" smtClean="0">
                <a:solidFill>
                  <a:srgbClr val="990033"/>
                </a:solidFill>
              </a:rPr>
              <a:t>Сказка снега, сказка льда,</a:t>
            </a:r>
            <a:br>
              <a:rPr lang="ru-RU" sz="1800" i="1" dirty="0" smtClean="0">
                <a:solidFill>
                  <a:srgbClr val="990033"/>
                </a:solidFill>
              </a:rPr>
            </a:br>
            <a:r>
              <a:rPr lang="ru-RU" sz="1800" i="1" dirty="0" smtClean="0">
                <a:solidFill>
                  <a:srgbClr val="990033"/>
                </a:solidFill>
              </a:rPr>
              <a:t>Замечательна она.</a:t>
            </a:r>
            <a:br>
              <a:rPr lang="ru-RU" sz="1800" i="1" dirty="0" smtClean="0">
                <a:solidFill>
                  <a:srgbClr val="990033"/>
                </a:solidFill>
              </a:rPr>
            </a:br>
            <a:r>
              <a:rPr lang="ru-RU" sz="1800" i="1" dirty="0" smtClean="0">
                <a:solidFill>
                  <a:srgbClr val="990033"/>
                </a:solidFill>
              </a:rPr>
              <a:t>А сейчас настал Ваш час,</a:t>
            </a:r>
            <a:br>
              <a:rPr lang="ru-RU" sz="1800" i="1" dirty="0" smtClean="0">
                <a:solidFill>
                  <a:srgbClr val="990033"/>
                </a:solidFill>
              </a:rPr>
            </a:br>
            <a:r>
              <a:rPr lang="ru-RU" sz="1800" i="1" dirty="0" smtClean="0">
                <a:solidFill>
                  <a:srgbClr val="990033"/>
                </a:solidFill>
              </a:rPr>
              <a:t>Полюбуйтесь-ка на нас.»</a:t>
            </a:r>
            <a:endParaRPr lang="ru-RU" sz="1800" i="1" dirty="0">
              <a:solidFill>
                <a:srgbClr val="99003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548680"/>
            <a:ext cx="7772400" cy="57606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660033"/>
                </a:solidFill>
              </a:rPr>
              <a:t>« Путешествие по участку»</a:t>
            </a:r>
            <a:endParaRPr lang="ru-RU" sz="4000" dirty="0">
              <a:solidFill>
                <a:srgbClr val="660033"/>
              </a:solidFill>
            </a:endParaRPr>
          </a:p>
        </p:txBody>
      </p:sp>
      <p:pic>
        <p:nvPicPr>
          <p:cNvPr id="6146" name="Picture 2" descr="C:\Users\User\Desktop\СТАРШАЯ ГР 2020-2021\ЗИМА ОФОРМЛЕН УЧАСТКА\изображение_viber_2022-01-26_19-43-13-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43" y="3861048"/>
            <a:ext cx="40248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ТАРШАЯ ГР 2020-2021\ЗИМА ОФОРМЛЕН УЧАСТКА\изображение_viber_2022-01-26_19-43-17-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1" b="21410"/>
          <a:stretch/>
        </p:blipFill>
        <p:spPr bwMode="auto">
          <a:xfrm>
            <a:off x="323528" y="3861047"/>
            <a:ext cx="4173303" cy="25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18" y="964947"/>
            <a:ext cx="4176464" cy="274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64705"/>
            <a:ext cx="7772400" cy="864095"/>
          </a:xfrm>
        </p:spPr>
        <p:txBody>
          <a:bodyPr/>
          <a:lstStyle/>
          <a:p>
            <a:pPr lvl="0" algn="ctr"/>
            <a:r>
              <a:rPr lang="ru-RU" sz="4400" dirty="0" smtClean="0">
                <a:solidFill>
                  <a:srgbClr val="170B6F"/>
                </a:solidFill>
                <a:latin typeface="Times New Roman" pitchFamily="18" charset="0"/>
                <a:cs typeface="Times New Roman" pitchFamily="18" charset="0"/>
              </a:rPr>
              <a:t>«Спортивная змея»</a:t>
            </a:r>
            <a:endParaRPr lang="ru-RU" sz="4400" dirty="0">
              <a:solidFill>
                <a:srgbClr val="170B6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672408" cy="487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1"/>
            <a:ext cx="3867673" cy="46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8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7795"/>
          <a:stretch/>
        </p:blipFill>
        <p:spPr>
          <a:xfrm>
            <a:off x="4572000" y="1417638"/>
            <a:ext cx="3694796" cy="2332855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>
          <a:xfrm>
            <a:off x="683568" y="889148"/>
            <a:ext cx="2625547" cy="3072507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1547664" y="3983520"/>
            <a:ext cx="2663708" cy="2444557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r="23750"/>
          <a:stretch/>
        </p:blipFill>
        <p:spPr>
          <a:xfrm>
            <a:off x="4427984" y="3961655"/>
            <a:ext cx="3723789" cy="22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200" dirty="0"/>
          </a:p>
        </p:txBody>
      </p:sp>
      <p:pic>
        <p:nvPicPr>
          <p:cNvPr id="13" name="Picture 3" descr="C:\Users\Skrotum\Desktop\фото участок\IMG_20170124_11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47" y="857482"/>
            <a:ext cx="3420000" cy="256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8"/>
          <a:stretch/>
        </p:blipFill>
        <p:spPr>
          <a:xfrm>
            <a:off x="4788097" y="3779602"/>
            <a:ext cx="4112653" cy="256632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9687"/>
          <a:stretch/>
        </p:blipFill>
        <p:spPr>
          <a:xfrm>
            <a:off x="683568" y="1184477"/>
            <a:ext cx="4310129" cy="2595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6187" b="12511"/>
          <a:stretch/>
        </p:blipFill>
        <p:spPr>
          <a:xfrm>
            <a:off x="540581" y="3956622"/>
            <a:ext cx="4031419" cy="23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683568" y="974999"/>
            <a:ext cx="282580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/>
        </p:blipFill>
        <p:spPr>
          <a:xfrm>
            <a:off x="5518572" y="1583829"/>
            <a:ext cx="3024336" cy="387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/>
          <a:stretch/>
        </p:blipFill>
        <p:spPr>
          <a:xfrm>
            <a:off x="200377" y="4205653"/>
            <a:ext cx="5292204" cy="251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9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49679" r="7455" b="1"/>
          <a:stretch/>
        </p:blipFill>
        <p:spPr>
          <a:xfrm>
            <a:off x="477350" y="1385698"/>
            <a:ext cx="4042792" cy="263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0" y="3573016"/>
            <a:ext cx="4192859" cy="290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5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</a:t>
            </a:r>
            <a:endParaRPr lang="ru-RU" sz="3600" dirty="0"/>
          </a:p>
        </p:txBody>
      </p:sp>
      <p:pic>
        <p:nvPicPr>
          <p:cNvPr id="7" name="Рисунок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02517"/>
            <a:ext cx="3384376" cy="220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749" r="-1455"/>
          <a:stretch/>
        </p:blipFill>
        <p:spPr bwMode="auto">
          <a:xfrm>
            <a:off x="2305753" y="3823000"/>
            <a:ext cx="392243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\Desktop\Танюшка£0645 - копия.jpg"/>
          <p:cNvPicPr>
            <a:picLocks noChangeAspect="1" noChangeArrowheads="1"/>
          </p:cNvPicPr>
          <p:nvPr/>
        </p:nvPicPr>
        <p:blipFill rotWithShape="1">
          <a:blip r:embed="rId4" cstate="print"/>
          <a:srcRect t="26195" r="12404"/>
          <a:stretch/>
        </p:blipFill>
        <p:spPr bwMode="auto">
          <a:xfrm>
            <a:off x="6228184" y="1361224"/>
            <a:ext cx="2192482" cy="361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7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Состояние территории дошкольной образовательной организации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330">
            <a:off x="467574" y="2190910"/>
            <a:ext cx="4025421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6" y="1058799"/>
            <a:ext cx="4106392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2399" b="3801"/>
          <a:stretch/>
        </p:blipFill>
        <p:spPr>
          <a:xfrm>
            <a:off x="4211960" y="3789040"/>
            <a:ext cx="4029071" cy="2534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6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8898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Спасибо Вам, что вы пришли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время в выходной нашли.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Сугробы снега разгребли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завалов нас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Здесь мамы, папы, семьи были,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ворот ходы пробили,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Свои участки разровняли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горки снегом приподняли.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Ну, чтоб мы делали без вас?!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Нас дворник бы один не спас…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Вы, словно трактором, прошли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 час тяжелый всех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Из плена снежного постройки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Освободили дружно, бойко,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Чтоб в понедельник детвора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Могла кататься и играть.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Всем спасибо от детей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От старших, средних, малышей!</a:t>
            </a:r>
          </a:p>
        </p:txBody>
      </p:sp>
    </p:spTree>
    <p:extLst>
      <p:ext uri="{BB962C8B-B14F-4D97-AF65-F5344CB8AC3E}">
        <p14:creationId xmlns:p14="http://schemas.microsoft.com/office/powerpoint/2010/main" val="17331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53" y="404664"/>
            <a:ext cx="8956216" cy="1012974"/>
          </a:xfrm>
        </p:spPr>
        <p:txBody>
          <a:bodyPr/>
          <a:lstStyle/>
          <a:p>
            <a:endParaRPr lang="ru-RU" sz="2400" dirty="0"/>
          </a:p>
        </p:txBody>
      </p:sp>
      <p:pic>
        <p:nvPicPr>
          <p:cNvPr id="3" name="Объект 4">
            <a:extLst>
              <a:ext uri="{FF2B5EF4-FFF2-40B4-BE49-F238E27FC236}">
                <a16:creationId xmlns="" xmlns:a16="http://schemas.microsoft.com/office/drawing/2014/main" id="{9976614D-A68B-4360-A38A-F86EB958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8"/>
          <a:stretch/>
        </p:blipFill>
        <p:spPr>
          <a:xfrm>
            <a:off x="93303" y="1178177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3003CE-A00F-4034-AEBF-280223FF7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71" y="1392668"/>
            <a:ext cx="3001400" cy="206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F4FDA9-7797-48B1-9F6B-5399DB0E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40497"/>
          <a:stretch/>
        </p:blipFill>
        <p:spPr>
          <a:xfrm>
            <a:off x="6095869" y="1652262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AF4FDA9-7797-48B1-9F6B-5399DB0E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40497"/>
          <a:stretch/>
        </p:blipFill>
        <p:spPr>
          <a:xfrm>
            <a:off x="141053" y="3505870"/>
            <a:ext cx="3001399" cy="207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E562BF0-23A7-4CB3-B606-94EDBC9AE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4"/>
          <a:stretch/>
        </p:blipFill>
        <p:spPr>
          <a:xfrm>
            <a:off x="3142452" y="3728665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A187961-CF3F-4D5A-BB8A-250A1142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b="14826"/>
          <a:stretch/>
        </p:blipFill>
        <p:spPr>
          <a:xfrm>
            <a:off x="6143852" y="4077072"/>
            <a:ext cx="3041968" cy="211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3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User\Desktop\СТАРШАЯ ГР 2020-2021\ЗИМА ОФОРМЛЕН УЧАСТКА\изображение_viber_2022-01-26_19-43-17-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5" t="-22035" r="3295" b="22035"/>
          <a:stretch/>
        </p:blipFill>
        <p:spPr bwMode="auto">
          <a:xfrm>
            <a:off x="6142820" y="33959"/>
            <a:ext cx="2375589" cy="355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СТАРШАЯ ГР 2020-2021\ЗИМА ОФОРМЛЕН УЧАСТКА\изображение_viber_2022-01-26_19-43-18-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" y="925691"/>
            <a:ext cx="2253175" cy="299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ТАРШАЯ ГР 2020-2021\ЗИМА ОФОРМЛЕН УЧАСТКА\изображение_viber_2022-01-26_19-43-16-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03" y="3396958"/>
            <a:ext cx="1952317" cy="284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СТАРШАЯ ГР 2020-2021\ЗИМА ОФОРМЛЕН УЧАСТКА\изображение_viber_2022-01-26_19-43-09-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83" y="853488"/>
            <a:ext cx="216024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9" y="3838925"/>
            <a:ext cx="2368345" cy="277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9" y="3871161"/>
            <a:ext cx="2186880" cy="261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3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65618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 новых встреч! 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961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19A677-BEAA-76A0-F55D-D4117022A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-2058"/>
          <a:stretch/>
        </p:blipFill>
        <p:spPr>
          <a:xfrm>
            <a:off x="-244322" y="476672"/>
            <a:ext cx="3998169" cy="507492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28A614-EAA9-7D27-83A2-897C81CFE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1"/>
          <a:stretch/>
        </p:blipFill>
        <p:spPr>
          <a:xfrm flipH="1">
            <a:off x="5364088" y="667256"/>
            <a:ext cx="4165600" cy="528828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28A614-EAA9-7D27-83A2-897C81CFE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1"/>
          <a:stretch/>
        </p:blipFill>
        <p:spPr>
          <a:xfrm flipH="1">
            <a:off x="5364088" y="667256"/>
            <a:ext cx="4165600" cy="528828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4A4E32B5-4D25-AAA9-2B36-7B8849FC6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64" y="2420888"/>
            <a:ext cx="3744416" cy="4215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dirty="0"/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xmlns="" id="{3A5F4D9A-2C45-6B6F-891A-BEBF0B41C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223">
            <a:off x="233682" y="477513"/>
            <a:ext cx="3204837" cy="4823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0D55821B-E144-2B5C-1734-254084D878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2000"/>
                    </a14:imgEffect>
                    <a14:imgEffect>
                      <a14:brightnessContrast bright="2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36" b="12552"/>
          <a:stretch/>
        </p:blipFill>
        <p:spPr>
          <a:xfrm rot="976875">
            <a:off x="5407989" y="779046"/>
            <a:ext cx="3714816" cy="5159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31BBB6CC-7FA9-1C5B-4C03-4F985805A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12976"/>
            <a:ext cx="3672408" cy="350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99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457200" lvl="1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/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379F7C2D-7F66-B9EE-40E8-430A317B9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4" y="1417638"/>
            <a:ext cx="7178252" cy="4946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360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9BD8BD1E-FAF0-4F19-8DC8-32DD1733B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528392" cy="3384376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="" xmlns:a16="http://schemas.microsoft.com/office/drawing/2014/main" id="{BDF9384B-C29F-4662-95E2-C41DB5CAE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19" y="2276872"/>
            <a:ext cx="4205703" cy="33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2C645B-C6EF-45E4-9CD1-13857FFE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за этот поворот я сейчас заверну,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этот вот проход сквозь пространство загляну,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не тупик, так что выход я найду!!!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C0CA33E5-92C3-4CFE-800E-CBA428BC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 r="-1141"/>
          <a:stretch/>
        </p:blipFill>
        <p:spPr>
          <a:xfrm>
            <a:off x="496802" y="1845240"/>
            <a:ext cx="4527177" cy="2730883"/>
          </a:xfr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8A8102-3E1B-47FE-A401-86E54C1AB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8" r="703"/>
          <a:stretch/>
        </p:blipFill>
        <p:spPr>
          <a:xfrm>
            <a:off x="5023979" y="3521160"/>
            <a:ext cx="3940509" cy="2370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1766CA-0AA1-47EB-9EA7-97216FD65FF7}"/>
              </a:ext>
            </a:extLst>
          </p:cNvPr>
          <p:cNvSpPr txBox="1"/>
          <p:nvPr/>
        </p:nvSpPr>
        <p:spPr>
          <a:xfrm>
            <a:off x="1619672" y="5229200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«Добрый Дракоша»</a:t>
            </a:r>
          </a:p>
        </p:txBody>
      </p:sp>
    </p:spTree>
    <p:extLst>
      <p:ext uri="{BB962C8B-B14F-4D97-AF65-F5344CB8AC3E}">
        <p14:creationId xmlns:p14="http://schemas.microsoft.com/office/powerpoint/2010/main" val="5245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EBE47E-0917-4F6B-9606-8B68A3AC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9" y="1052736"/>
            <a:ext cx="4412581" cy="1505667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Развесёлая горка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лечу! Лечу! Лечу!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кричу, то хохочу!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а если захочу,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 с папой прокачу!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6A6F518-EDEE-48ED-BBAF-83F58F589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64704"/>
            <a:ext cx="4320480" cy="3841893"/>
          </a:xfr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A202D4-8D85-4440-92B2-346ACE11E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" y="3717032"/>
            <a:ext cx="3575251" cy="26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389</Words>
  <Application>Microsoft Office PowerPoint</Application>
  <PresentationFormat>Экран (4:3)</PresentationFormat>
  <Paragraphs>79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Monotype Corsiva</vt:lpstr>
      <vt:lpstr>Segoe Script</vt:lpstr>
      <vt:lpstr>Segoe UI Symbol</vt:lpstr>
      <vt:lpstr>Times New Roman</vt:lpstr>
      <vt:lpstr>1_Тема Office</vt:lpstr>
      <vt:lpstr>Презентация PowerPoint</vt:lpstr>
      <vt:lpstr>Презентация PowerPoint</vt:lpstr>
      <vt:lpstr>Состояние территории дошкольной образовательной организации</vt:lpstr>
      <vt:lpstr>Первая младшая группа</vt:lpstr>
      <vt:lpstr>Первая младшая группа</vt:lpstr>
      <vt:lpstr>Первая младшая группа</vt:lpstr>
      <vt:lpstr>Вторая младшая группа</vt:lpstr>
      <vt:lpstr>Вот за этот поворот я сейчас заверну,  через этот вот проход сквозь пространство загляну, лабиринт не тупик, так что выход я найду!!!</vt:lpstr>
      <vt:lpstr>«Развесёлая горка» Я лечу! Лечу! Лечу! То кричу, то хохочу! Ну, а если захочу, Маму с папой прокачу!</vt:lpstr>
      <vt:lpstr>Вторая младшая группа</vt:lpstr>
      <vt:lpstr>Зима, зимушка, зима. Много снега принесла. Все ребята рады ей. Зимней красавице своей. Можно бегать и кататься, И в сугробе поваляться!</vt:lpstr>
      <vt:lpstr>Вторая младшая группа</vt:lpstr>
      <vt:lpstr>Средняя группа</vt:lpstr>
      <vt:lpstr>Средняя группа</vt:lpstr>
      <vt:lpstr>Средняя группа</vt:lpstr>
      <vt:lpstr>Старшая группа</vt:lpstr>
      <vt:lpstr>Старшая группа</vt:lpstr>
      <vt:lpstr>Старшая группа </vt:lpstr>
      <vt:lpstr>СНЕГОВИК</vt:lpstr>
      <vt:lpstr>СМАЙЛИКИ</vt:lpstr>
      <vt:lpstr>Подготовительная к школе группа </vt:lpstr>
      <vt:lpstr>  На участке есть гора  Все катаются с утра, Крикнул Рома:  «ЭТО  МЫШь!»- Покатился с горки вниз</vt:lpstr>
      <vt:lpstr>«Мы творили,мастерили, Снежную страну слепили, Сказка снега, сказка льда, Замечательна она. А сейчас настал Ваш час, Полюбуйтесь-ка на нас.»</vt:lpstr>
      <vt:lpstr>Презентация PowerPoint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Работа с родителями, их участие в оформлении зимних площадок</vt:lpstr>
      <vt:lpstr>Работа с родителями, их участие в оформлении зимних площадок</vt:lpstr>
      <vt:lpstr>Презентация PowerPoint</vt:lpstr>
      <vt:lpstr>Презентация PowerPoint</vt:lpstr>
      <vt:lpstr>Спасибо за внимание!  До новых встреч!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99</cp:revision>
  <dcterms:created xsi:type="dcterms:W3CDTF">2014-07-06T18:18:01Z</dcterms:created>
  <dcterms:modified xsi:type="dcterms:W3CDTF">2023-02-17T12:13:46Z</dcterms:modified>
</cp:coreProperties>
</file>