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3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364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7" r:id="rId23"/>
    <p:sldId id="378" r:id="rId24"/>
    <p:sldId id="379" r:id="rId25"/>
    <p:sldId id="266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9" r:id="rId35"/>
    <p:sldId id="280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C487-8648-46B9-8D46-4AFE2E7D3F1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448-EA16-4203-9C10-0002FD187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Методические рекомендации </a:t>
            </a:r>
          </a:p>
          <a:p>
            <a:pPr algn="ctr">
              <a:buNone/>
            </a:pPr>
            <a:r>
              <a:rPr lang="ru-RU" b="1" dirty="0" smtClean="0"/>
              <a:t>по ознакомлению детей </a:t>
            </a:r>
          </a:p>
          <a:p>
            <a:pPr algn="ctr">
              <a:buNone/>
            </a:pPr>
            <a:r>
              <a:rPr lang="ru-RU" b="1" dirty="0" smtClean="0"/>
              <a:t>дошкольного возраста </a:t>
            </a:r>
          </a:p>
          <a:p>
            <a:pPr algn="ctr">
              <a:buNone/>
            </a:pPr>
            <a:r>
              <a:rPr lang="ru-RU" b="1" dirty="0" smtClean="0"/>
              <a:t>с защитниками Отечества</a:t>
            </a:r>
            <a:endParaRPr lang="ru-RU" dirty="0" smtClean="0"/>
          </a:p>
          <a:p>
            <a:pPr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G:\мо апраксино 9 мая\побед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52656"/>
            <a:ext cx="1857388" cy="2967801"/>
          </a:xfrm>
          <a:prstGeom prst="rect">
            <a:avLst/>
          </a:prstGeom>
          <a:noFill/>
        </p:spPr>
      </p:pic>
      <p:pic>
        <p:nvPicPr>
          <p:cNvPr id="5" name="Picture 2" descr="G:\мо апраксино 9 мая\победа\x1-pobeda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474" y="3786190"/>
            <a:ext cx="2003325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 апраксино 9 мая\пограничники\1-12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28641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о апраксино 9 мая\пограничники\otkritka_ko_dnyu_pogranich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961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571744"/>
            <a:ext cx="77089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Старшая группа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 апраксино 9 мая\пограничники\Okorokov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1590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857892"/>
            <a:ext cx="790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Б. </a:t>
            </a:r>
            <a:r>
              <a:rPr lang="ru-RU" sz="4400" dirty="0" smtClean="0"/>
              <a:t>Окороков   « </a:t>
            </a:r>
            <a:r>
              <a:rPr lang="ru-RU" sz="4400" dirty="0"/>
              <a:t>Пограничники 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643182"/>
            <a:ext cx="67884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Полоса препятствий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о апраксино 9 мая\полоса препятствий\пол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95" y="1142984"/>
            <a:ext cx="8520127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мо апраксино 9 мая\полоса препятствий\пол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214290"/>
            <a:ext cx="423865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мо апраксино 9 мая\полоса препятствий\пол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81" y="714356"/>
            <a:ext cx="817663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о апраксино 9 мая\полоса препятствий\пол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3" y="500042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мо апраксино 9 мая\полоса препятствий\пол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9339"/>
            <a:ext cx="7572428" cy="5679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643182"/>
            <a:ext cx="7517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/>
              <a:t>Младшая группа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мо апраксино 9 мая\полоса препятствий\пол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6"/>
            <a:ext cx="4967042" cy="562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мо апраксино 9 мая\полоса препятствий\пол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80" y="789338"/>
            <a:ext cx="8176726" cy="528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мо апраксино 9 мая\полоса препятствий\полос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048" y="357166"/>
            <a:ext cx="58810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мо апраксино 9 мая\полоса препятствий\полос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09" y="785794"/>
            <a:ext cx="8055531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мо апраксино 9 мая\полоса препятствий\полоса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8124"/>
            <a:ext cx="4214842" cy="628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мо апраксино 9 мая\победа\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00213"/>
            <a:ext cx="7358114" cy="46577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214290"/>
            <a:ext cx="37984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Победа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о апраксино 9 мая\победа\903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2864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о апраксино 9 мая\победа\x1-pobeda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868"/>
            <a:ext cx="4786346" cy="682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 апраксино 9 мая\победа\x1-znam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о апраксино 9 мая\победа\победа 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9454" y="3714752"/>
            <a:ext cx="1814498" cy="274321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Репродукция с картины художника </a:t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 err="1" smtClean="0"/>
              <a:t>Кокорекина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« Воину – освободителю- всенародная любовь»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мо апраксино 9 мая\побед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52"/>
            <a:ext cx="4143404" cy="66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мо апраксино 9 мая\победа\победа.берлин 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643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мо апраксино 9 мая\победа\победители 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6434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6380" y="1928802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Л.Кассиль  «Сестра»</a:t>
            </a:r>
          </a:p>
          <a:p>
            <a:pPr algn="ctr"/>
            <a:r>
              <a:rPr lang="ru-RU" sz="3600" dirty="0" smtClean="0"/>
              <a:t>(иллюстрация из книги «</a:t>
            </a:r>
            <a:r>
              <a:rPr lang="ru-RU" sz="3600" smtClean="0"/>
              <a:t>Твои защитники» </a:t>
            </a:r>
            <a:r>
              <a:rPr lang="ru-RU" sz="3600" b="1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мо апраксино 9 мая\медсестра\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47625"/>
            <a:ext cx="5524500" cy="6762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58082" y="5429264"/>
            <a:ext cx="1643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Марат Самсонов «Сестрица»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мо апраксино 9 мая\медсестра\Без имени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000396" cy="3789947"/>
          </a:xfrm>
          <a:prstGeom prst="rect">
            <a:avLst/>
          </a:prstGeom>
          <a:noFill/>
        </p:spPr>
      </p:pic>
      <p:pic>
        <p:nvPicPr>
          <p:cNvPr id="3" name="Picture 2" descr="G:\мо апраксино 9 мая\медсестра\Без имени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1643050"/>
            <a:ext cx="268192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мо апраксино 9 мая\медсестра\Без имени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16" y="5072074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Сергей Бессонов</a:t>
            </a:r>
          </a:p>
          <a:p>
            <a:pPr algn="ctr"/>
            <a:r>
              <a:rPr lang="ru-RU" dirty="0" smtClean="0"/>
              <a:t>«Душа солдата»</a:t>
            </a:r>
            <a:endParaRPr lang="ru-RU" dirty="0"/>
          </a:p>
        </p:txBody>
      </p:sp>
      <p:pic>
        <p:nvPicPr>
          <p:cNvPr id="1026" name="Picture 2" descr="D:\лена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5295904" cy="421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о апраксино 9 мая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214290"/>
            <a:ext cx="48577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 апраксино 9 мая\моря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5929354" cy="4690662"/>
          </a:xfrm>
          <a:prstGeom prst="rect">
            <a:avLst/>
          </a:prstGeom>
          <a:noFill/>
        </p:spPr>
      </p:pic>
      <p:pic>
        <p:nvPicPr>
          <p:cNvPr id="3075" name="Picture 3" descr="G:\мо апраксино 9 мая\моряки\8463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90" y="357165"/>
            <a:ext cx="3578292" cy="257176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5786454"/>
            <a:ext cx="5486400" cy="804862"/>
          </a:xfrm>
        </p:spPr>
        <p:txBody>
          <a:bodyPr>
            <a:normAutofit fontScale="77500" lnSpcReduction="20000"/>
          </a:bodyPr>
          <a:lstStyle/>
          <a:p>
            <a:r>
              <a:rPr lang="ru-RU" sz="7200" dirty="0" smtClean="0"/>
              <a:t>Моряки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 апраксино 9 мая\лётчики\44831705_Ivan_Nikitovich_Kozhedub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7220"/>
            <a:ext cx="3637894" cy="2823152"/>
          </a:xfrm>
          <a:prstGeom prst="rect">
            <a:avLst/>
          </a:prstGeom>
          <a:noFill/>
        </p:spPr>
      </p:pic>
      <p:pic>
        <p:nvPicPr>
          <p:cNvPr id="4099" name="Picture 3" descr="G:\мо апраксино 9 мая\лётчики\lистребитель etchik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774" y="2455863"/>
            <a:ext cx="5522944" cy="4310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500702"/>
            <a:ext cx="3151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Лётчики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 апраксино 9 мая\танкисты\a002344f2b077a17d34f9904112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03" y="357166"/>
            <a:ext cx="4142580" cy="2643206"/>
          </a:xfrm>
          <a:prstGeom prst="rect">
            <a:avLst/>
          </a:prstGeom>
          <a:noFill/>
        </p:spPr>
      </p:pic>
      <p:pic>
        <p:nvPicPr>
          <p:cNvPr id="5123" name="Picture 3" descr="G:\мо апраксино 9 мая\танкисты\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857784" cy="33754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500702"/>
            <a:ext cx="34918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Танкисты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643182"/>
            <a:ext cx="7682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Средняя группа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 апраксино 9 мая\пограничники\Okorokov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15900" cy="5715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857892"/>
            <a:ext cx="790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Б. </a:t>
            </a:r>
            <a:r>
              <a:rPr lang="ru-RU" sz="4400" dirty="0" smtClean="0"/>
              <a:t>Окороков   « </a:t>
            </a:r>
            <a:r>
              <a:rPr lang="ru-RU" sz="4400" dirty="0"/>
              <a:t>Пограничники 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62</Words>
  <Application>Microsoft Office PowerPoint</Application>
  <PresentationFormat>Экран (4:3)</PresentationFormat>
  <Paragraphs>20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Презентация PowerPoint</vt:lpstr>
      <vt:lpstr>Презентация PowerPoint</vt:lpstr>
      <vt:lpstr>Репродукция с картины художника  А Кокорекина  « Воину – освободителю- всенародная любовь»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Пользователь</cp:lastModifiedBy>
  <cp:revision>36</cp:revision>
  <dcterms:created xsi:type="dcterms:W3CDTF">2011-04-26T04:12:09Z</dcterms:created>
  <dcterms:modified xsi:type="dcterms:W3CDTF">2023-02-16T05:26:54Z</dcterms:modified>
</cp:coreProperties>
</file>