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8" r:id="rId4"/>
    <p:sldMasterId id="2147483726" r:id="rId5"/>
    <p:sldMasterId id="2147483744" r:id="rId6"/>
    <p:sldMasterId id="2147483756" r:id="rId7"/>
    <p:sldMasterId id="2147483768" r:id="rId8"/>
    <p:sldMasterId id="2147483786" r:id="rId9"/>
  </p:sldMasterIdLst>
  <p:notesMasterIdLst>
    <p:notesMasterId r:id="rId67"/>
  </p:notesMasterIdLst>
  <p:sldIdLst>
    <p:sldId id="278" r:id="rId10"/>
    <p:sldId id="310" r:id="rId11"/>
    <p:sldId id="256" r:id="rId12"/>
    <p:sldId id="257" r:id="rId13"/>
    <p:sldId id="279" r:id="rId14"/>
    <p:sldId id="260" r:id="rId15"/>
    <p:sldId id="331" r:id="rId16"/>
    <p:sldId id="312" r:id="rId17"/>
    <p:sldId id="280" r:id="rId18"/>
    <p:sldId id="329" r:id="rId19"/>
    <p:sldId id="281" r:id="rId20"/>
    <p:sldId id="313" r:id="rId21"/>
    <p:sldId id="282" r:id="rId22"/>
    <p:sldId id="314" r:id="rId23"/>
    <p:sldId id="315" r:id="rId24"/>
    <p:sldId id="322" r:id="rId25"/>
    <p:sldId id="316" r:id="rId26"/>
    <p:sldId id="323" r:id="rId27"/>
    <p:sldId id="330" r:id="rId28"/>
    <p:sldId id="284" r:id="rId29"/>
    <p:sldId id="317" r:id="rId30"/>
    <p:sldId id="325" r:id="rId31"/>
    <p:sldId id="326" r:id="rId32"/>
    <p:sldId id="327" r:id="rId33"/>
    <p:sldId id="273" r:id="rId34"/>
    <p:sldId id="274" r:id="rId35"/>
    <p:sldId id="275" r:id="rId36"/>
    <p:sldId id="276" r:id="rId37"/>
    <p:sldId id="277" r:id="rId38"/>
    <p:sldId id="294" r:id="rId39"/>
    <p:sldId id="291" r:id="rId40"/>
    <p:sldId id="292" r:id="rId41"/>
    <p:sldId id="295" r:id="rId42"/>
    <p:sldId id="293" r:id="rId43"/>
    <p:sldId id="297" r:id="rId44"/>
    <p:sldId id="298" r:id="rId45"/>
    <p:sldId id="299" r:id="rId46"/>
    <p:sldId id="300" r:id="rId47"/>
    <p:sldId id="296" r:id="rId48"/>
    <p:sldId id="301" r:id="rId49"/>
    <p:sldId id="306" r:id="rId50"/>
    <p:sldId id="307" r:id="rId51"/>
    <p:sldId id="308" r:id="rId52"/>
    <p:sldId id="309" r:id="rId53"/>
    <p:sldId id="302" r:id="rId54"/>
    <p:sldId id="303" r:id="rId55"/>
    <p:sldId id="304" r:id="rId56"/>
    <p:sldId id="305" r:id="rId57"/>
    <p:sldId id="324" r:id="rId58"/>
    <p:sldId id="285" r:id="rId59"/>
    <p:sldId id="318" r:id="rId60"/>
    <p:sldId id="289" r:id="rId61"/>
    <p:sldId id="320" r:id="rId62"/>
    <p:sldId id="321" r:id="rId63"/>
    <p:sldId id="328" r:id="rId64"/>
    <p:sldId id="287" r:id="rId65"/>
    <p:sldId id="311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1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3788" y="933450"/>
            <a:ext cx="4465637" cy="3351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231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770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10411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2844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6367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3543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539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2696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887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85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875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0857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1424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50961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5444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920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061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599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648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02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3096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348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9780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7616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941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8230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1040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1649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0989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8308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288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4590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5580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439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3525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938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6601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82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174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496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787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75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030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68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772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108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088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410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040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878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406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325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566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82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10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04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842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584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918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983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268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197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378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4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5339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038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30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890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6785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348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079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578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01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81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151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683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477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68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286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9374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7597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48410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388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468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504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6747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922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32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833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2262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05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580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020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14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2148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752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821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57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58293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252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7512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9740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496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1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71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4702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3349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5636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1751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9355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058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1804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4931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74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8473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251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8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50249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124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0709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8928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394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4432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13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13.jpg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44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419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88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25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81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54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6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47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820472" cy="3816424"/>
          </a:xfrm>
        </p:spPr>
        <p:txBody>
          <a:bodyPr>
            <a:normAutofit/>
          </a:bodyPr>
          <a:lstStyle/>
          <a:p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образования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 </a:t>
            </a:r>
            <a:r>
              <a:rPr lang="ru-RU" sz="20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Юдина </a:t>
            </a:r>
            <a:r>
              <a:rPr lang="ru-RU" sz="20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Олега Вячеславовича </a:t>
            </a:r>
            <a:br>
              <a:rPr lang="ru-RU" sz="20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самбо </a:t>
            </a:r>
            <a:r>
              <a:rPr lang="ru-RU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0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№4» </a:t>
            </a:r>
            <a:r>
              <a:rPr lang="ru-RU" sz="2000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3645024"/>
            <a:ext cx="6984776" cy="295232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32" y="55378"/>
            <a:ext cx="4808735" cy="677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562074"/>
          </a:xfrm>
        </p:spPr>
        <p:txBody>
          <a:bodyPr>
            <a:normAutofit/>
          </a:bodyPr>
          <a:lstStyle/>
          <a:p>
            <a:r>
              <a:rPr lang="ru-RU" sz="2400" dirty="0"/>
              <a:t>4.Результаты 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/>
          </a:bodyPr>
          <a:lstStyle/>
          <a:p>
            <a:r>
              <a:rPr lang="ru-RU" sz="2400" dirty="0"/>
              <a:t>6</a:t>
            </a:r>
            <a:r>
              <a:rPr lang="ru-RU" sz="2400" dirty="0" smtClean="0"/>
              <a:t>.Выполнение воспитанниками требований для присвоения спортивных званий и разрядов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" y="978556"/>
            <a:ext cx="4248472" cy="58428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06" y="980728"/>
            <a:ext cx="4273466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8" y="548680"/>
            <a:ext cx="4371782" cy="6012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371782" cy="60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7.Проведение 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6928649"/>
              </p:ext>
            </p:extLst>
          </p:nvPr>
        </p:nvGraphicFramePr>
        <p:xfrm>
          <a:off x="539552" y="1268759"/>
          <a:ext cx="8424937" cy="552843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44960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193007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491257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2013197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982516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836422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1440137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19.04.</a:t>
                      </a:r>
                    </a:p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Борцовский</a:t>
                      </a:r>
                      <a:r>
                        <a:rPr lang="ru-RU" baseline="0" dirty="0" smtClean="0"/>
                        <a:t> зал МУДО «СДЮСШ №4»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Общая физическая</a:t>
                      </a:r>
                      <a:r>
                        <a:rPr lang="ru-RU" baseline="0" dirty="0" smtClean="0"/>
                        <a:t> подготовка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Открытое занятие «Развитие координационных способностей у борцов 7-12 лет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1170112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Декабрь </a:t>
                      </a:r>
                    </a:p>
                    <a:p>
                      <a:r>
                        <a:rPr lang="ru-RU" dirty="0" smtClean="0"/>
                        <a:t>2018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Спортивный</a:t>
                      </a:r>
                      <a:r>
                        <a:rPr lang="ru-RU" baseline="0" dirty="0" smtClean="0"/>
                        <a:t> зал МУДО «СДЮСШ №4»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Судейство соревнований «Открытое первенство СДЮСШ №4 по ОФП»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900086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Ноябрь</a:t>
                      </a:r>
                    </a:p>
                    <a:p>
                      <a:r>
                        <a:rPr lang="ru-RU" dirty="0" smtClean="0"/>
                        <a:t>2018</a:t>
                      </a:r>
                      <a:r>
                        <a:rPr lang="ru-RU" baseline="0" dirty="0" smtClean="0"/>
                        <a:t>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Спортивный зал с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к</a:t>
                      </a:r>
                      <a:r>
                        <a:rPr lang="ru-RU" baseline="0" dirty="0" smtClean="0"/>
                        <a:t> «Олимп»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Судейство соревнований (боковой</a:t>
                      </a:r>
                      <a:r>
                        <a:rPr lang="ru-RU" baseline="0" dirty="0" smtClean="0"/>
                        <a:t> рефери) «Всероссийский день самбо»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5243"/>
                  </a:ext>
                </a:extLst>
              </a:tr>
              <a:tr h="1125852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Апрель </a:t>
                      </a:r>
                    </a:p>
                    <a:p>
                      <a:r>
                        <a:rPr lang="ru-RU" dirty="0" smtClean="0"/>
                        <a:t>2019</a:t>
                      </a:r>
                      <a:r>
                        <a:rPr lang="ru-RU" baseline="0" dirty="0" smtClean="0"/>
                        <a:t>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Спортивный зал с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к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г.Ардатов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Судейство соревнований</a:t>
                      </a:r>
                      <a:r>
                        <a:rPr lang="ru-RU" baseline="0" dirty="0" smtClean="0"/>
                        <a:t> (центральный рефери) «Открытое первенство </a:t>
                      </a:r>
                      <a:r>
                        <a:rPr lang="ru-RU" baseline="0" dirty="0" err="1" smtClean="0"/>
                        <a:t>Ардатовской</a:t>
                      </a:r>
                      <a:r>
                        <a:rPr lang="ru-RU" baseline="0" dirty="0" smtClean="0"/>
                        <a:t> епархии по рукопашному бою»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68152"/>
          </a:xfrm>
        </p:spPr>
        <p:txBody>
          <a:bodyPr/>
          <a:lstStyle/>
          <a:p>
            <a:r>
              <a:rPr lang="ru-RU" sz="2400" dirty="0"/>
              <a:t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492896"/>
            <a:ext cx="8712968" cy="2088232"/>
          </a:xfrm>
          <a:effectLst>
            <a:glow rad="698500">
              <a:schemeClr val="accent1">
                <a:alpha val="71000"/>
              </a:schemeClr>
            </a:glow>
            <a:reflection blurRad="25400" stA="87000" endPos="2000" dir="5400000" sy="-100000" algn="bl" rotWithShape="0"/>
          </a:effectLst>
        </p:spPr>
        <p:txBody>
          <a:bodyPr>
            <a:noAutofit/>
          </a:bodyPr>
          <a:lstStyle/>
          <a:p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507991"/>
              </p:ext>
            </p:extLst>
          </p:nvPr>
        </p:nvGraphicFramePr>
        <p:xfrm>
          <a:off x="395536" y="1484784"/>
          <a:ext cx="8568952" cy="53402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46902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42838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43477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251065">
                <a:tc>
                  <a:txBody>
                    <a:bodyPr/>
                    <a:lstStyle/>
                    <a:p>
                      <a:r>
                        <a:rPr lang="ru-RU" dirty="0" smtClean="0"/>
                        <a:t>25.11.2017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«СДЮСШ №4»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 планирование годичного</a:t>
                      </a:r>
                      <a:r>
                        <a:rPr lang="ru-RU" baseline="0" dirty="0" smtClean="0"/>
                        <a:t> цикла в группах начальной подготовки.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1002951">
                <a:tc>
                  <a:txBody>
                    <a:bodyPr/>
                    <a:lstStyle/>
                    <a:p>
                      <a:r>
                        <a:rPr lang="ru-RU" dirty="0" smtClean="0"/>
                        <a:t>11.03.2018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 системы подготовки борцов.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39772">
                <a:tc>
                  <a:txBody>
                    <a:bodyPr/>
                    <a:lstStyle/>
                    <a:p>
                      <a:r>
                        <a:rPr lang="ru-RU" dirty="0" smtClean="0"/>
                        <a:t>10-11.10.2019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к</a:t>
                      </a:r>
                      <a:r>
                        <a:rPr lang="ru-RU" baseline="0" dirty="0" smtClean="0"/>
                        <a:t> Динамо, г. Липецк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</a:t>
                      </a:r>
                    </a:p>
                    <a:p>
                      <a:r>
                        <a:rPr lang="ru-RU" dirty="0" smtClean="0"/>
                        <a:t>Техническая</a:t>
                      </a:r>
                      <a:r>
                        <a:rPr lang="ru-RU" baseline="0" dirty="0" smtClean="0"/>
                        <a:t> подготовка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Всероссийский учебно-методический семинар для спортивных тренеров по виду спорта рукопашный бой.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  <a:tr h="1002951">
                <a:tc>
                  <a:txBody>
                    <a:bodyPr/>
                    <a:lstStyle/>
                    <a:p>
                      <a:r>
                        <a:rPr lang="ru-RU" dirty="0" smtClean="0"/>
                        <a:t>25.10.2019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Техническая подготовка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Обучение страховки в самбо. Из опыта</a:t>
                      </a:r>
                      <a:r>
                        <a:rPr lang="ru-RU" baseline="0" dirty="0" smtClean="0"/>
                        <a:t> работы.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372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28" y="0"/>
            <a:ext cx="4864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56084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latin typeface="Times New Roman" pitchFamily="16" charset="0"/>
                <a:cs typeface="Arial Unicode MS" charset="0"/>
              </a:rPr>
              <a:t>Дата рождения: 30.08.1992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образование: педагог по  физической культуре и безопасность жизнедеятельности, МГПИ  № диплома 101305 0432778, дата выдачи 1 июля 2015 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5 лет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6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Повышение квалификации: Особенности профессиональной деятельности тренера-преподавателя ДЮСШ в условиях модернизации системы дополнительного образования в контексте новых приоритетов образовательной политики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06" y="0"/>
            <a:ext cx="4883187" cy="671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296144"/>
          </a:xfrm>
        </p:spPr>
        <p:txBody>
          <a:bodyPr>
            <a:normAutofit/>
          </a:bodyPr>
          <a:lstStyle/>
          <a:p>
            <a:r>
              <a:rPr lang="ru-RU" sz="2400" dirty="0"/>
              <a:t>9.Результаты участия воспитанников в официальных соревнованиях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40" y="1700807"/>
            <a:ext cx="3677276" cy="505733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24744"/>
            <a:ext cx="8496944" cy="5215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17-18.02.2017 Открытый Республиканский турнир по боевому самбо, посвященный юбилею Союза Православной Молодежи РМ ,г. Саранск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1 – Некрасов Владимир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2 –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Тургунбоев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Абубакр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19.02.2017 Детский турнир по самбо, г. Рузаевка 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1 –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Жданкин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Вадим, Лежнев Максим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2 –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Темасов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Вадим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3 – Лазуткин Егор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01.04.2017 Открытое первенство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Ардатовской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Атяшевской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епархии по рукопашному бою, посвященному памяти 200 –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летию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св.пр.воина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Ф.Ушакова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2 –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Тургунбоев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Абубакр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3 – Некрасов Владимир</a:t>
            </a:r>
          </a:p>
        </p:txBody>
      </p:sp>
    </p:spTree>
    <p:extLst>
      <p:ext uri="{BB962C8B-B14F-4D97-AF65-F5344CB8AC3E}">
        <p14:creationId xmlns:p14="http://schemas.microsoft.com/office/powerpoint/2010/main" val="263080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3"/>
            <a:ext cx="9144000" cy="652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24.01.2018 Первенство Республики Мордовия по рукопашному бою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Некрасов Владимир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Столяров Алексей,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Иляскин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Федор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01.04.2018 Открытое первенство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Ардатовской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Атяшевской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епархии по рукопашному бою, в честь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летию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св.пр.воина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Ф.Ушакова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Некрасов Владимир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22.04.2018 Республиканский турнир по самбо, посвященном памяти тренера С.В. Наумова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Утешев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Руслан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13.05.2018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XII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 турнир по самбо, посвященного 73-ей годовщине Победы в ВОВ.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– Горяев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Артем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07.10.2018 Открытое первенство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Саранск по рукопашному бою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2 –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Тургунбоев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Абубакр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10.11.2018 Открытый Республиканский турнир по боевому и спортивному самбо, приуроченного ко Дню полиции и 80-летию САМБО на Кубок МБОУ «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Ковылкинская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№2»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–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Темасов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Вадим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Кудашкин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Никита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01.12.2018 Чемпионат и Первенство Республики Мордовия по самбо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Утешев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Руслан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3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9068524" cy="6364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25-26.01.2019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 лично-командное первенство по рукопашному бою Республики Мордовия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–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Кудашкин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Никита,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Утешев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Руслан, Маркелова Виктория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Некрасов Владимир,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Темасов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Вадим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Ефремов Роман,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Самышин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Илья, Столяров Алексей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10.02.2019 Открытый турнир по самбо, на призы Администрации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г.о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Саранск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Темасов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Вадим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24.02.2019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 Чемпионат и Первенство Республики Мордовия по смешанному боевому единоборству (ММА)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Тургунбоев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Абубакр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07.04.2019 Открытые соревнования по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грэпплингу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на призы клуба «Витязь»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Пышков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Данил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Пучкин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13.04.2019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Открытое первенство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Ардатовской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Атяшевской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епархии по рукопашному бою, в честь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св.пр.воина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Ф.Ушакова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– Сысуев Виталий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Ефремов Роман, Некрасов Владимир,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Темасов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Вадим, Сабуров Никита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Никитин Александр,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Пителин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Владислав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12.05.2019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VIII 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Открытом личном первенстве МОУ «СОШ №24» по самбо, посвященного Дню Победы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Слугин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Иван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04.10.2019 Открытое первенство Пензенской области по боевому самбо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Темасов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Вадим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13.10.2019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Открытое личное первенство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г.о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Саранск по рукопашному бою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–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Пителин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Владислав, Столяров Алексей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Сабуров Константин, </a:t>
            </a:r>
            <a:r>
              <a:rPr lang="ru-RU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Темасов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Вадим, Ефремов Роман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Сабуров Никита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16.11.2019 Всероссийский день самбо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Горяев Артем</a:t>
            </a:r>
          </a:p>
        </p:txBody>
      </p:sp>
    </p:spTree>
    <p:extLst>
      <p:ext uri="{BB962C8B-B14F-4D97-AF65-F5344CB8AC3E}">
        <p14:creationId xmlns:p14="http://schemas.microsoft.com/office/powerpoint/2010/main" val="275796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Аттестация\2017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" y="257191"/>
            <a:ext cx="4453687" cy="62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F:\Аттестация\2017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257191"/>
            <a:ext cx="4555831" cy="630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F:\Аттестация\2017\AGdWgq4LZ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06" y="434974"/>
            <a:ext cx="4454748" cy="612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Аттестация\2017\W5powNf2tt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1562"/>
            <a:ext cx="4464496" cy="61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7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F:\Аттестация\2017\LJXhJzG3-q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450292" cy="612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Аттестация\2017\f0-Mx5yph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04663"/>
            <a:ext cx="4408291" cy="606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Аттестация\2017\7pWEFvQSLz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3"/>
            <a:ext cx="4408288" cy="606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Аттестация\2017\Sca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1"/>
            <a:ext cx="4496738" cy="618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Аттестация\2017\S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39" y="188641"/>
            <a:ext cx="4509680" cy="620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6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16633"/>
            <a:ext cx="7894386" cy="57606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ПРЕДСТАВЛЕНИЕ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72" y="692697"/>
            <a:ext cx="4437501" cy="61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4653525" cy="63999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75" y="188640"/>
            <a:ext cx="4653525" cy="63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427984" cy="6088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70" y="267882"/>
            <a:ext cx="4438212" cy="61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90" y="394309"/>
            <a:ext cx="4703111" cy="6086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20" y="384043"/>
            <a:ext cx="4432975" cy="60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298187"/>
            <a:ext cx="4376783" cy="60193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9955"/>
            <a:ext cx="4464496" cy="61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5" y="293662"/>
            <a:ext cx="4322905" cy="5943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3662"/>
            <a:ext cx="4355975" cy="59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46"/>
            <a:ext cx="4516620" cy="62116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69646"/>
            <a:ext cx="4521257" cy="621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68"/>
            <a:ext cx="4572000" cy="62878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07044" y="435562"/>
            <a:ext cx="4536956" cy="62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2" y="277554"/>
            <a:ext cx="4588502" cy="63105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1235" y="277554"/>
            <a:ext cx="4563218" cy="627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43"/>
            <a:ext cx="4572000" cy="62878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29" y="323591"/>
            <a:ext cx="4546007" cy="62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1632" y="1149705"/>
            <a:ext cx="6061294" cy="45459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0001" y="1187445"/>
            <a:ext cx="6095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714375" y="3175"/>
            <a:ext cx="7789863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1268" name="Picture 4" descr="F:\Аттестация\Мои\S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39"/>
            <a:ext cx="9144000" cy="651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3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286548"/>
            <a:ext cx="4499993" cy="61888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3544" y="332656"/>
            <a:ext cx="4476574" cy="615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6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5702"/>
            <a:ext cx="4553759" cy="6262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5702"/>
            <a:ext cx="4572020" cy="628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555168" cy="6264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68" y="332656"/>
            <a:ext cx="4514760" cy="62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" y="404663"/>
            <a:ext cx="4486121" cy="6169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73" y="404663"/>
            <a:ext cx="4499992" cy="618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2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2656"/>
            <a:ext cx="4617979" cy="635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9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5950"/>
            <a:ext cx="4535310" cy="6237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15949"/>
            <a:ext cx="4500032" cy="623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2655"/>
            <a:ext cx="4499992" cy="61888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46" y="332656"/>
            <a:ext cx="4492854" cy="61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08"/>
            <a:ext cx="4572000" cy="62878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6167"/>
            <a:ext cx="4573775" cy="629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4686519" cy="6449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08" y="243767"/>
            <a:ext cx="4689192" cy="64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993422" cy="686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1050"/>
          <a:stretch>
            <a:fillRect/>
          </a:stretch>
        </p:blipFill>
        <p:spPr>
          <a:xfrm>
            <a:off x="251520" y="721318"/>
            <a:ext cx="8352928" cy="603267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615"/>
            <a:ext cx="9144000" cy="11247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10.Система взаимодействия с родителями воспитанников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764704"/>
            <a:ext cx="7776864" cy="512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94" y="188640"/>
            <a:ext cx="9030106" cy="1152128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14.Общественно-педагогическая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3110" y="1374552"/>
            <a:ext cx="4011674" cy="55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61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1248" y="424866"/>
            <a:ext cx="3321504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0649" y="-1536547"/>
            <a:ext cx="323562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7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15.Награды и </a:t>
            </a:r>
            <a:r>
              <a:rPr lang="ru-RU" dirty="0" smtClean="0"/>
              <a:t>поощрения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40769"/>
            <a:ext cx="9036496" cy="19166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Благодарственное письмо от </a:t>
            </a:r>
            <a:r>
              <a:rPr lang="ru-RU" sz="2800" b="1" i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В.Д.Волкова</a:t>
            </a:r>
            <a:endParaRPr lang="ru-RU" sz="28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28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Благодарность </a:t>
            </a:r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Главы городского округа Саранск П.В. </a:t>
            </a:r>
            <a:r>
              <a:rPr lang="ru-RU" sz="2800" b="1" i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Тултаева</a:t>
            </a:r>
            <a:endParaRPr lang="ru-RU" sz="28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Picture 2" descr="F:\Аттестация\Мои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6" y="259451"/>
            <a:ext cx="4437864" cy="611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Сирарпи\Desktop\Повышенте квалификации Олег\грамоты для Олега\S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78" y="271362"/>
            <a:ext cx="4436803" cy="610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2938338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4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797506"/>
          </a:xfrm>
        </p:spPr>
        <p:txBody>
          <a:bodyPr>
            <a:noAutofit/>
          </a:bodyPr>
          <a:lstStyle/>
          <a:p>
            <a:r>
              <a:rPr lang="ru-RU" sz="2400" dirty="0" smtClean="0"/>
              <a:t>2.Степень обеспечения повышения уровня подготовленности воспитанников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3869" y="-307723"/>
            <a:ext cx="5889934" cy="810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7620" y="-1142999"/>
            <a:ext cx="664875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0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3.Сохранность контингента воспитанников на этапах спортивной подготовки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282627"/>
              </p:ext>
            </p:extLst>
          </p:nvPr>
        </p:nvGraphicFramePr>
        <p:xfrm>
          <a:off x="755576" y="1052735"/>
          <a:ext cx="7704856" cy="555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214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95756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2016-2017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2018-2019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2019-2020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453289">
                <a:tc>
                  <a:txBody>
                    <a:bodyPr/>
                    <a:lstStyle/>
                    <a:p>
                      <a:r>
                        <a:rPr lang="ru-RU" dirty="0" smtClean="0"/>
                        <a:t>1. По списку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Группа начальной подготовки 3 </a:t>
                      </a:r>
                      <a:r>
                        <a:rPr lang="ru-RU" dirty="0" err="1" smtClean="0"/>
                        <a:t>г.о</a:t>
                      </a:r>
                      <a:r>
                        <a:rPr lang="ru-RU" dirty="0" smtClean="0"/>
                        <a:t>.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r>
                        <a:rPr lang="ru-RU" b="1" baseline="0" dirty="0" smtClean="0"/>
                        <a:t>14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Учебно-тренировочная</a:t>
                      </a:r>
                      <a:r>
                        <a:rPr lang="ru-RU" baseline="0" dirty="0" smtClean="0"/>
                        <a:t> группа 1 </a:t>
                      </a:r>
                      <a:r>
                        <a:rPr lang="ru-RU" baseline="0" dirty="0" err="1" smtClean="0"/>
                        <a:t>г.о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="1" baseline="0" dirty="0" smtClean="0"/>
                        <a:t>14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Учебно-тренировочная</a:t>
                      </a:r>
                      <a:r>
                        <a:rPr lang="ru-RU" baseline="0" dirty="0" smtClean="0"/>
                        <a:t> группа 2 </a:t>
                      </a:r>
                      <a:r>
                        <a:rPr lang="ru-RU" baseline="0" dirty="0" err="1" smtClean="0"/>
                        <a:t>г.о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="1" baseline="0" dirty="0" smtClean="0"/>
                        <a:t>14 чел.</a:t>
                      </a:r>
                      <a:endParaRPr lang="ru-RU" b="1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908306">
                <a:tc>
                  <a:txBody>
                    <a:bodyPr/>
                    <a:lstStyle/>
                    <a:p>
                      <a:r>
                        <a:rPr lang="ru-RU" dirty="0" smtClean="0"/>
                        <a:t>2. Прибыло вновь</a:t>
                      </a:r>
                    </a:p>
                    <a:p>
                      <a:r>
                        <a:rPr lang="ru-RU" dirty="0" smtClean="0"/>
                        <a:t>(переводом)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95756">
                <a:tc>
                  <a:txBody>
                    <a:bodyPr/>
                    <a:lstStyle/>
                    <a:p>
                      <a:r>
                        <a:rPr lang="ru-RU" dirty="0" smtClean="0"/>
                        <a:t>3. Выбыло в течении 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95756">
                <a:tc>
                  <a:txBody>
                    <a:bodyPr/>
                    <a:lstStyle/>
                    <a:p>
                      <a:r>
                        <a:rPr lang="ru-RU" dirty="0" smtClean="0"/>
                        <a:t>4. Закончило</a:t>
                      </a:r>
                      <a:r>
                        <a:rPr lang="ru-RU" baseline="0" dirty="0" smtClean="0"/>
                        <a:t> 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15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 чел.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9575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Сохранность</a:t>
                      </a:r>
                    </a:p>
                    <a:p>
                      <a:r>
                        <a:rPr lang="ru-RU" b="1" dirty="0" smtClean="0"/>
                        <a:t>контингента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100%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100%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2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7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8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9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252</TotalTime>
  <Words>842</Words>
  <Application>Microsoft Office PowerPoint</Application>
  <PresentationFormat>Экран (4:3)</PresentationFormat>
  <Paragraphs>167</Paragraphs>
  <Slides>57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57</vt:i4>
      </vt:variant>
    </vt:vector>
  </HeadingPairs>
  <TitlesOfParts>
    <vt:vector size="82" baseType="lpstr">
      <vt:lpstr>Arial</vt:lpstr>
      <vt:lpstr>Arial Unicode MS</vt:lpstr>
      <vt:lpstr>Book Antiqua</vt:lpstr>
      <vt:lpstr>Calibri</vt:lpstr>
      <vt:lpstr>Century Gothic</vt:lpstr>
      <vt:lpstr>Century Schoolbook</vt:lpstr>
      <vt:lpstr>Garamond</vt:lpstr>
      <vt:lpstr>Gill Sans MT</vt:lpstr>
      <vt:lpstr>Impact</vt:lpstr>
      <vt:lpstr>Lucida Sans</vt:lpstr>
      <vt:lpstr>Times New Roman</vt:lpstr>
      <vt:lpstr>Tw Cen MT</vt:lpstr>
      <vt:lpstr>Verdana</vt:lpstr>
      <vt:lpstr>Wingdings</vt:lpstr>
      <vt:lpstr>Wingdings 2</vt:lpstr>
      <vt:lpstr>Wingdings 3</vt:lpstr>
      <vt:lpstr>Апекс</vt:lpstr>
      <vt:lpstr>Натуральные материалы</vt:lpstr>
      <vt:lpstr>Ион</vt:lpstr>
      <vt:lpstr>1_Ион</vt:lpstr>
      <vt:lpstr>2_Ион</vt:lpstr>
      <vt:lpstr>Gallery</vt:lpstr>
      <vt:lpstr>View</vt:lpstr>
      <vt:lpstr>Главное мероприятие</vt:lpstr>
      <vt:lpstr>Капля</vt:lpstr>
      <vt:lpstr>Министерство образования Республики Мордовия  Портфолио      Юдина Олега Вячеславовича  тренера-преподавателя по самбо  МУДО «СДЮСШ №4» г.о.Саранск  </vt:lpstr>
      <vt:lpstr>Презентация PowerPoint</vt:lpstr>
      <vt:lpstr>ПРЕДСТАВЛЕНИЕ</vt:lpstr>
      <vt:lpstr>Презентация PowerPoint</vt:lpstr>
      <vt:lpstr>Презентация PowerPoint</vt:lpstr>
      <vt:lpstr>2.Степень обеспечения повышения уровня подготовленности воспитанников</vt:lpstr>
      <vt:lpstr>Презентация PowerPoint</vt:lpstr>
      <vt:lpstr>Презентация PowerPoint</vt:lpstr>
      <vt:lpstr>3.Сохранность контингента воспитанников на этапах спортивной подготовки</vt:lpstr>
      <vt:lpstr>Презентация PowerPoint</vt:lpstr>
      <vt:lpstr>4.Результаты анализа текущей документации</vt:lpstr>
      <vt:lpstr>Презентация PowerPoint</vt:lpstr>
      <vt:lpstr>6.Выполнение воспитанниками требований для присвоения спортивных званий и разрядов</vt:lpstr>
      <vt:lpstr>Презентация PowerPoint</vt:lpstr>
      <vt:lpstr>Презентация PowerPoint</vt:lpstr>
      <vt:lpstr>7.Проведение открытых мастер-классов, открытых занятий, мероприятий (очно)</vt:lpstr>
      <vt:lpstr>Презентация PowerPoint</vt:lpstr>
      <vt:lpstr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9.Результаты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10.Система взаимодействия с родителями воспитанников</vt:lpstr>
      <vt:lpstr>Презентация PowerPoint</vt:lpstr>
      <vt:lpstr>14.Общественно-педагогическая активность педагога : участие в комиссиях, педагогических сообществах, в жюри, конкурсов</vt:lpstr>
      <vt:lpstr>Презентация PowerPoint</vt:lpstr>
      <vt:lpstr>Презентация PowerPoint</vt:lpstr>
      <vt:lpstr>15.Награды и поощрения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 Анатольевна</cp:lastModifiedBy>
  <cp:revision>36</cp:revision>
  <dcterms:created xsi:type="dcterms:W3CDTF">2017-06-13T20:19:07Z</dcterms:created>
  <dcterms:modified xsi:type="dcterms:W3CDTF">2019-11-29T09:51:02Z</dcterms:modified>
</cp:coreProperties>
</file>