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70" r:id="rId4"/>
    <p:sldId id="268" r:id="rId5"/>
    <p:sldId id="267" r:id="rId6"/>
    <p:sldId id="271" r:id="rId7"/>
    <p:sldId id="272" r:id="rId8"/>
    <p:sldId id="294" r:id="rId9"/>
    <p:sldId id="273" r:id="rId10"/>
    <p:sldId id="274" r:id="rId11"/>
    <p:sldId id="275" r:id="rId12"/>
    <p:sldId id="288" r:id="rId13"/>
    <p:sldId id="293" r:id="rId14"/>
    <p:sldId id="276" r:id="rId15"/>
    <p:sldId id="289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90" r:id="rId24"/>
    <p:sldId id="291" r:id="rId25"/>
    <p:sldId id="284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6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50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6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3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0255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DE9EC"/>
                </a:solidFill>
              </a:rPr>
              <a:pPr/>
              <a:t>27.12.2021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DDE9EC"/>
                </a:solidFill>
              </a:rPr>
              <a:pPr/>
              <a:t>‹#›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7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6822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4008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5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4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1470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DE9EC"/>
                </a:solidFill>
              </a:rPr>
              <a:pPr/>
              <a:t>27.12.2021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DE9E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DE9EC"/>
                </a:solidFill>
              </a:rPr>
              <a:pPr/>
              <a:t>‹#›</a:t>
            </a:fld>
            <a:endParaRPr lang="ru-RU">
              <a:solidFill>
                <a:srgbClr val="DDE9EC"/>
              </a:solidFill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68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464653"/>
                </a:solidFill>
              </a:rPr>
              <a:pPr/>
              <a:t>27.12.2021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464653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464653"/>
                </a:solidFill>
              </a:rPr>
              <a:pPr/>
              <a:t>‹#›</a:t>
            </a:fld>
            <a:endParaRPr lang="ru-RU">
              <a:solidFill>
                <a:srgbClr val="464653"/>
              </a:solidFill>
            </a:endParaRPr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09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1520" y="500042"/>
            <a:ext cx="53920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 b="1" kern="0" dirty="0" smtClean="0">
                <a:ln>
                  <a:solidFill>
                    <a:srgbClr val="0070C0"/>
                  </a:solidFill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algn="ctr">
              <a:defRPr/>
            </a:pPr>
            <a:r>
              <a:rPr lang="ru-RU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Зибаевой</a:t>
            </a: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Елены Александровны </a:t>
            </a:r>
          </a:p>
          <a:p>
            <a:pPr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№104 комбинированного вида» </a:t>
            </a:r>
          </a:p>
          <a:p>
            <a:pPr algn="ctr">
              <a:defRPr/>
            </a:pPr>
            <a:r>
              <a:rPr lang="ru-RU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Саранск</a:t>
            </a:r>
            <a:endParaRPr lang="ru-RU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-252536" y="155171"/>
            <a:ext cx="896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>
                <a:solidFill>
                  <a:srgbClr val="00206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2500306"/>
            <a:ext cx="578644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8E736A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8E736A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«Педагогика и методика дошкольного образования».</a:t>
            </a:r>
          </a:p>
          <a:p>
            <a:pPr>
              <a:buClr>
                <a:srgbClr val="8E736A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в детском саду</a:t>
            </a:r>
          </a:p>
          <a:p>
            <a:pPr>
              <a:buClr>
                <a:srgbClr val="8E736A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ВСБ 0450396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8E736A">
                  <a:lumMod val="75000"/>
                </a:srgb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30.01.2004г.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buClr>
                <a:srgbClr val="727CA3">
                  <a:lumMod val="75000"/>
                </a:srgbClr>
              </a:buClr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лет</a:t>
            </a:r>
          </a:p>
          <a:p>
            <a:pPr marL="274320" indent="-274320">
              <a:buClr>
                <a:srgbClr val="727CA3">
                  <a:lumMod val="75000"/>
                </a:srgbClr>
              </a:buClr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7лет.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buClr>
                <a:srgbClr val="727CA3">
                  <a:lumMod val="75000"/>
                </a:srgb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7лет.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buClr>
                <a:srgbClr val="727CA3">
                  <a:lumMod val="75000"/>
                </a:srgb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buClr>
                <a:srgbClr val="727CA3">
                  <a:lumMod val="75000"/>
                </a:srgb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первая;</a:t>
            </a:r>
          </a:p>
          <a:p>
            <a:pPr marL="274320" indent="-274320">
              <a:buClr>
                <a:srgbClr val="727CA3">
                  <a:lumMod val="75000"/>
                </a:srgb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№ 234 от 23.03.2017г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>
              <a:buClr>
                <a:srgbClr val="727CA3">
                  <a:lumMod val="75000"/>
                </a:srgbClr>
              </a:buClr>
              <a:buFont typeface="Wingdings 2" pitchFamily="18" charset="2"/>
              <a:buNone/>
              <a:defRPr/>
            </a:pPr>
            <a:endParaRPr lang="ru-RU" altLang="ru-RU" sz="2000" b="1" dirty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1026" name="Picture 2" descr="C:\Users\Метод2\Desktop\befed3edf352f5ee31a345cd6ec3aa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56454"/>
            <a:ext cx="2592288" cy="354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3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8613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2400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0" t="17887" r="25460" b="9631"/>
          <a:stretch/>
        </p:blipFill>
        <p:spPr bwMode="auto">
          <a:xfrm>
            <a:off x="4932040" y="1052736"/>
            <a:ext cx="3695178" cy="530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63486"/>
            <a:ext cx="3828481" cy="541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9" t="17500" r="24523" b="9778"/>
          <a:stretch/>
        </p:blipFill>
        <p:spPr bwMode="auto">
          <a:xfrm>
            <a:off x="539552" y="726035"/>
            <a:ext cx="3803974" cy="536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https://webattach.mail.yandex.net/message_part_real/SCX-4623_20211013_09495207.jpg?exif_rotate=y&amp;no_disposition=y&amp;name=SCX-4623_20211013_09495207.jpg&amp;sid=YWVzX3NpZDp7ImFlc0tleUlkIjoiMTc4IiwiaG1hY0tleUlkIjoiMTc4IiwiaXZCYXNlNjQiOiI4Z25wVm10TkhwZ0JqSnlFKy9Ed1BRPT0iLCJzaWRCYXNlNjQiOiJJS05tN3VEdGZBRTlhRm5ZU3I0ZXQ3UVRUVkY5bWJDL2k4M0pqQkw4UEtzeFpRVWVsbGhoVGtHcDVqNk1yMUFPVHFmTmcyM1VoNFBTRXROU2pSQVJSQmFzcTYrZTREV0M4YWNQeHNFV1R4UEpabWlMNzJOcDVteE5WSUpLZU9vKyIsImhtYWNCYXNlNjQiOiJaRjh3ZWN1WTk1VTJmdS9xaWtBMlptUFZ5eG55MXNCRERwaHEvcXdYY1pNPSJ9"/>
          <p:cNvPicPr>
            <a:picLocks noChangeAspect="1" noChangeArrowheads="1"/>
          </p:cNvPicPr>
          <p:nvPr/>
        </p:nvPicPr>
        <p:blipFill>
          <a:blip r:embed="rId4" cstate="print"/>
          <a:srcRect b="3846"/>
          <a:stretch>
            <a:fillRect/>
          </a:stretch>
        </p:blipFill>
        <p:spPr bwMode="auto">
          <a:xfrm>
            <a:off x="4716016" y="764704"/>
            <a:ext cx="3972304" cy="54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6833" t="3625" b="3336"/>
          <a:stretch>
            <a:fillRect/>
          </a:stretch>
        </p:blipFill>
        <p:spPr bwMode="auto">
          <a:xfrm>
            <a:off x="4644008" y="332656"/>
            <a:ext cx="4335443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F:\2020г\Фабрика Деда Мороза 2020г. Яфаров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b="3291"/>
          <a:stretch/>
        </p:blipFill>
        <p:spPr bwMode="auto">
          <a:xfrm>
            <a:off x="179512" y="357275"/>
            <a:ext cx="4179876" cy="605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58745"/>
            <a:ext cx="9206396" cy="6944129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92696"/>
            <a:ext cx="3838575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 descr="https://webattach.mail.yandex.net/message_part_real/IMG_20211224_130704.jpg?exif_rotate=y&amp;no_disposition=y&amp;name=IMG_20211224_130704.jpg&amp;sid=YWVzX3NpZDp7ImFlc0tleUlkIjoiMTc4IiwiaG1hY0tleUlkIjoiMTc4IiwiaXZCYXNlNjQiOiJTKzdQMk53ekpvalFQb2w2R2Y1dVRBPT0iLCJzaWRCYXNlNjQiOiJsTXJpNy9wdjlkRmM3UExUVnhoNGVnSngzMXBZbnZ3eHhNYitWTjIyaFhvOEJSdlorUHBxTkk0T256bk1NdFVRdGo5eWwwNng1Y0hhSlBqVC9jV0dubVRZVHJIWkkvL2xmRENSSStaSm80VndOMG5KVi9vS3M3ekFLNnpjNjVuWSIsImhtYWNCYXNlNjQiOiJQYUdiMW5pUi9CZm9KUXpiSVZLVTloMXRvemJCUnhGS0o4NTNFM3VMZ2NFPSJ9"/>
          <p:cNvPicPr>
            <a:picLocks noChangeAspect="1" noChangeArrowheads="1"/>
          </p:cNvPicPr>
          <p:nvPr/>
        </p:nvPicPr>
        <p:blipFill>
          <a:blip r:embed="rId4" cstate="print"/>
          <a:srcRect t="3947"/>
          <a:stretch>
            <a:fillRect/>
          </a:stretch>
        </p:blipFill>
        <p:spPr bwMode="auto">
          <a:xfrm>
            <a:off x="4788024" y="692696"/>
            <a:ext cx="4104456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1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62396" y="-75651"/>
            <a:ext cx="9206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480"/>
          <a:stretch>
            <a:fillRect/>
          </a:stretch>
        </p:blipFill>
        <p:spPr bwMode="auto">
          <a:xfrm>
            <a:off x="611560" y="692696"/>
            <a:ext cx="399390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4" cstate="print"/>
          <a:srcRect l="9989" r="4284"/>
          <a:stretch>
            <a:fillRect/>
          </a:stretch>
        </p:blipFill>
        <p:spPr bwMode="auto">
          <a:xfrm>
            <a:off x="4788023" y="692696"/>
            <a:ext cx="408206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1"/>
            <a:ext cx="9206396" cy="6944129"/>
          </a:xfrm>
          <a:prstGeom prst="rect">
            <a:avLst/>
          </a:prstGeom>
          <a:noFill/>
        </p:spPr>
      </p:pic>
      <p:pic>
        <p:nvPicPr>
          <p:cNvPr id="3" name="Содержимое 3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04664"/>
            <a:ext cx="3520817" cy="5786478"/>
          </a:xfrm>
          <a:prstGeom prst="rect">
            <a:avLst/>
          </a:prstGeom>
        </p:spPr>
      </p:pic>
      <p:pic>
        <p:nvPicPr>
          <p:cNvPr id="4" name="Рисунок 3" descr="Рисунок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404664"/>
            <a:ext cx="3638616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18339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586" y="0"/>
            <a:ext cx="91089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  <p:pic>
        <p:nvPicPr>
          <p:cNvPr id="8194" name="Picture 2" descr="C:\Users\Мо\Desktop\зибаева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3286883" cy="469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downloader.disk.yandex.ru/preview/8b275015ddbc5bf10a3f99c28de02b516996db26f9867c17b59e787fd48f72b0/61c5d157/qO1mBG6IPHt3nLgRwVu9X_rtjPWWjw3kMpSdo8EEiD5Knl1-d2tbuJBdCpThVB96OiR4TCduR-AGrqj4R89Rpw%3D%3D?uid=0&amp;filename=IMG_20211223_16575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 r="3030"/>
          <a:stretch>
            <a:fillRect/>
          </a:stretch>
        </p:blipFill>
        <p:spPr bwMode="auto">
          <a:xfrm>
            <a:off x="683568" y="1340768"/>
            <a:ext cx="3456384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pic>
        <p:nvPicPr>
          <p:cNvPr id="9218" name="Picture 2" descr="C:\Users\Мо\Desktop\зибаева\Рисунок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42" y="226568"/>
            <a:ext cx="3781644" cy="529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webattach.mail.yandex.net/message_part_real/0f8b8edd1d6df4b2c0afc40f5ef65e68.jpg?exif_rotate=y&amp;no_disposition=y&amp;name=0f8b8edd1d6df4b2c0afc40f5ef65e68.jpg&amp;sid=YWVzX3NpZDp7ImFlc0tleUlkIjoiMTc4IiwiaG1hY0tleUlkIjoiMTc4IiwiaXZCYXNlNjQiOiJzcDBxU0lZdG1rd3RsVzd6K3dlWFFRPT0iLCJzaWRCYXNlNjQiOiJ2Q1UzMTF2dWt5TVllNE9tYXBGam5RQURDMEViZ1lHN1gvS2FJY0hZTjk1bFNRTldZZHZNb2cvZHNZdHFYdDZOV0pYWXU3WUdZM21tZ2lQSlFTQnQrbEF0N1Z1TnlTRm1ySEx4RzMwVS83bGd0cFl5ZHNRaUh1SURPd2ZFakNiNyIsImhtYWNCYXNlNjQiOiJVczc5bk5nVUZKc3BLUDJ5TFBrRysrcEVxWGttTXZyeFFRdXVPN3A0VWlRPSJ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74"/>
          <a:stretch/>
        </p:blipFill>
        <p:spPr bwMode="auto">
          <a:xfrm>
            <a:off x="4932040" y="272658"/>
            <a:ext cx="3704917" cy="52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198" y="0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31198" y="-2046"/>
            <a:ext cx="9175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 l="3650" t="4356" b="3036"/>
          <a:stretch>
            <a:fillRect/>
          </a:stretch>
        </p:blipFill>
        <p:spPr bwMode="auto">
          <a:xfrm rot="5400000">
            <a:off x="4028067" y="1668677"/>
            <a:ext cx="5445224" cy="392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s://downloader.disk.yandex.ru/preview/262daf8f2c84c5c452525bf2a6783ad32f114f98bfe8b33161f2c329d3775d16/61c5d0fb/5SC7J4UDLjqy-i-h5bcpEzzYRDwjXYIOiRYmGa6qwSMb7P8wwgO4JsAb-xMFXuQGsqpFC2Xs9IBnnTd0c2rD0g%3D%3D?uid=0&amp;filename=IMG_20211223_165817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 l="1467" r="3171"/>
          <a:stretch>
            <a:fillRect/>
          </a:stretch>
        </p:blipFill>
        <p:spPr bwMode="auto">
          <a:xfrm>
            <a:off x="467543" y="908720"/>
            <a:ext cx="3914087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3509" b="3509"/>
          <a:stretch>
            <a:fillRect/>
          </a:stretch>
        </p:blipFill>
        <p:spPr bwMode="auto">
          <a:xfrm rot="5400000">
            <a:off x="1583668" y="1592796"/>
            <a:ext cx="54726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954" y="-86131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62396" y="-86130"/>
            <a:ext cx="9206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kumimoji="0" lang="ru-RU" alt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i="1" u="sng" kern="0" noProof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Зибаевой</a:t>
            </a:r>
            <a:r>
              <a:rPr lang="ru-RU" altLang="ru-RU" sz="2400" b="1" i="1" u="sng" kern="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Елены Александровны</a:t>
            </a:r>
            <a:r>
              <a:rPr kumimoji="0" lang="ru-RU" alt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altLang="ru-RU" sz="2400" b="1" i="1" u="sng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представлен на сайте:</a:t>
            </a:r>
            <a:endParaRPr kumimoji="0" lang="ru-RU" sz="2400" b="0" i="1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33954" y="1412776"/>
            <a:ext cx="9206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ds104sar.schoolrm.ru/sveden/employees/11248/186527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7" y="2132856"/>
            <a:ext cx="8604189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9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62396" y="-86130"/>
            <a:ext cx="9206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890915" cy="549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https://webattach.mail.yandex.net/message_part_real/IMG_20211224_130730.jpg?exif_rotate=y&amp;no_disposition=y&amp;name=IMG_20211224_130730.jpg&amp;sid=YWVzX3NpZDp7ImFlc0tleUlkIjoiMTc4IiwiaG1hY0tleUlkIjoiMTc4IiwiaXZCYXNlNjQiOiJmUGdmWFphZGRQU25QMFJDd1BTZnZnPT0iLCJzaWRCYXNlNjQiOiJKTkNMR0FObXhwdHdFK3RBSHVLL2g2bFhxS1ZvVVQ5eDBhSUE1aEJOZ3BSOW5nWFlpRVAzaWRUZ0JpeFh6NUJCMWNJTTVhYjFIRzBKWlBhWjZqMFRaOU1TdndtZFFJdWZUWGtyRWRKMyt2SVVoKzkxZWx6b3d6TnMwNXJOM3JydyIsImhtYWNCYXNlNjQiOiJCUlZtWDd5QS92TGk4S1dYSW9IVDk2ZXRidGJkbmhScXN0VVlLVFhtbDhNPSJ9"/>
          <p:cNvPicPr>
            <a:picLocks noChangeAspect="1" noChangeArrowheads="1"/>
          </p:cNvPicPr>
          <p:nvPr/>
        </p:nvPicPr>
        <p:blipFill>
          <a:blip r:embed="rId4" cstate="print"/>
          <a:srcRect l="4000" t="5001" r="5323"/>
          <a:stretch>
            <a:fillRect/>
          </a:stretch>
        </p:blipFill>
        <p:spPr bwMode="auto">
          <a:xfrm>
            <a:off x="467544" y="1052736"/>
            <a:ext cx="3969242" cy="55446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6396" cy="6944129"/>
          </a:xfrm>
          <a:prstGeom prst="rect">
            <a:avLst/>
          </a:prstGeom>
          <a:noFill/>
        </p:spPr>
      </p:pic>
      <p:sp>
        <p:nvSpPr>
          <p:cNvPr id="5122" name="AutoShape 2" descr="https://mail.yandex.ru/message_part/IMG_20211224_122910.jpg?_uid=77661444&amp;name=IMG_20211224_122910.jpg&amp;hid=1.1&amp;ids=17789218528115360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https://mail.yandex.ru/message_part/IMG_20211224_122910.jpg?_uid=77661444&amp;name=IMG_20211224_122910.jpg&amp;hid=1.1&amp;ids=17789218528115360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mail.yandex.ru/message_part/IMG_20211224_122910.jpg?_uid=77661444&amp;name=IMG_20211224_122910.jpg&amp;hid=1.1&amp;ids=177892185281153607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21" y="581739"/>
            <a:ext cx="4088941" cy="578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39414"/>
            <a:ext cx="4056734" cy="58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63688" y="0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downloader.disk.yandex.ru/preview/2a29ce968d35e5e35530c21b04982622e01bde069cf8c654e12b0f7dbb1e108b/61c5d0c2/ZmrpF0Is2anAtHQp23udI4H-XgBT8woYJW2B6ztl7shY7P-f4-2TpNCt5yueqEo_99R4TSaq5kU2PWAuNr3-Ag%3D%3D?uid=0&amp;filename=IMG_20211223_16591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 l="3175" r="1587"/>
          <a:stretch>
            <a:fillRect/>
          </a:stretch>
        </p:blipFill>
        <p:spPr bwMode="auto">
          <a:xfrm>
            <a:off x="4860032" y="908720"/>
            <a:ext cx="3909006" cy="5472608"/>
          </a:xfrm>
          <a:prstGeom prst="rect">
            <a:avLst/>
          </a:prstGeom>
          <a:noFill/>
        </p:spPr>
      </p:pic>
      <p:pic>
        <p:nvPicPr>
          <p:cNvPr id="4104" name="Picture 8" descr="https://downloader.disk.yandex.ru/preview/b1b4a687b9e1cbd7c7dd970c68d9f06f744ed4dcad1cfad0cb5dcacb107cbbdf/61c5d1f1/Uruvw54LBLZAMl9SXS9lXa0B_r1RJE8oKQHK5AS9eqC4lwVs7jwJ6sW8k-gQ4ve8bqGtNNsUpI9_IbKvZApnkQ%3D%3D?uid=0&amp;filename=IMG_20211223_165859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 l="3509" r="3509"/>
          <a:stretch>
            <a:fillRect/>
          </a:stretch>
        </p:blipFill>
        <p:spPr bwMode="auto">
          <a:xfrm>
            <a:off x="539552" y="908720"/>
            <a:ext cx="3816424" cy="5472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07704" y="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0997"/>
            <a:ext cx="4038155" cy="570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06" y="830996"/>
            <a:ext cx="4038157" cy="570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0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                                                               из социально – неблагополучных семей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downloader.disk.yandex.ru/preview/feb5ec9ec566d669d3e95dc4076864dbec7c3dec17066ba4e2a3d9966932bfc7/61c5cd35/kKDqpyzPNelHdT8tufIrdjpq4Al6n_VrdxB1Mw552K1wSvDfaWRItincH4seRPKgUJwMaLtV8kaM9vAKqViADg%3D%3D?uid=0&amp;filename=IMG_20211223_170057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3" cstate="print"/>
          <a:srcRect l="2740" t="6849" r="1370" b="9132"/>
          <a:stretch>
            <a:fillRect/>
          </a:stretch>
        </p:blipFill>
        <p:spPr bwMode="auto">
          <a:xfrm rot="5400000">
            <a:off x="2029803" y="1938749"/>
            <a:ext cx="5588448" cy="3672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62396" y="-86130"/>
            <a:ext cx="9206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766" y="692694"/>
            <a:ext cx="4188722" cy="592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https://downloader.disk.yandex.ru/preview/4a94df98a6068148a6626c418d59c66a6313cbbf8028bdfa5f129856f58b0362/61c5b8e2/L-O5_OgTEUJCtwEvKvOvTxw3HEIPvSjaw29zkHqdxuYepJSNDcGdV-bM9VVVSMQtX9cfSQMOY0qjXhXkwUW14Q%3D%3D?uid=0&amp;filename=IMG_20211223_170107.jpg&amp;disposition=inline&amp;hash=&amp;limit=0&amp;content_type=image%2Fjpeg&amp;owner_uid=0&amp;tknv=v2&amp;size=2048x2048"/>
          <p:cNvPicPr>
            <a:picLocks noChangeAspect="1" noChangeArrowheads="1"/>
          </p:cNvPicPr>
          <p:nvPr/>
        </p:nvPicPr>
        <p:blipFill>
          <a:blip r:embed="rId4" cstate="print"/>
          <a:srcRect l="2632" t="5263" b="8772"/>
          <a:stretch>
            <a:fillRect/>
          </a:stretch>
        </p:blipFill>
        <p:spPr bwMode="auto">
          <a:xfrm rot="16200000" flipH="1" flipV="1">
            <a:off x="-601872" y="1690104"/>
            <a:ext cx="5904656" cy="3909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75696"/>
            <a:ext cx="3959568" cy="570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622213" y="0"/>
            <a:ext cx="3679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4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altLang="ru-RU" sz="24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79282"/>
            <a:ext cx="3974620" cy="57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8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62396" y="-113228"/>
            <a:ext cx="9206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4" y="348437"/>
            <a:ext cx="784887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Ø"/>
              <a:defRPr/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lvl="0" algn="just">
              <a:defRPr/>
            </a:pPr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Тема инновационной деятельности 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МАДОУ «Детский сад №104 комбинированного вида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»: «</a:t>
            </a:r>
            <a:r>
              <a:rPr lang="ru-RU" alt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г.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3748"/>
            <a:ext cx="3127696" cy="445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95466"/>
            <a:ext cx="4694237" cy="340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pic>
        <p:nvPicPr>
          <p:cNvPr id="19458" name="Picture 2" descr="https://webattach.mail.yandex.net/message_part_real/IMG_20211224_130740.jpg?exif_rotate=y&amp;no_disposition=y&amp;name=IMG_20211224_130740.jpg&amp;sid=YWVzX3NpZDp7ImFlc0tleUlkIjoiMTc4IiwiaG1hY0tleUlkIjoiMTc4IiwiaXZCYXNlNjQiOiJhdlFkZlUzSE8xdzkwMTlwalR1cEZnPT0iLCJzaWRCYXNlNjQiOiJXNmMreThTQ0JTZTV1U1YxQThiaUh1cSs4NDNML2hlclpoQUhtS3BiOFl1WUs0M1lHOUh5ZGJUWHY3RXNxQlVtUWZ3S0JFTGsza0pUQ0h5OGErZzRVbHFhTldoRWFPQ3hhLzJzMlN2dHhUeVhxeThGQ0tobUhjOVUrRWJKR0ZLVSIsImhtYWNCYXNlNjQiOiJ5eUlxaTBEWUhKbm53NXNteUhwTTBJbzFQTnVNMHZVOGN4K0FkWVhLczhjPSJ9"/>
          <p:cNvPicPr>
            <a:picLocks noChangeAspect="1" noChangeArrowheads="1"/>
          </p:cNvPicPr>
          <p:nvPr/>
        </p:nvPicPr>
        <p:blipFill>
          <a:blip r:embed="rId3" cstate="print"/>
          <a:srcRect l="7491" t="4067" r="5618"/>
          <a:stretch>
            <a:fillRect/>
          </a:stretch>
        </p:blipFill>
        <p:spPr bwMode="auto">
          <a:xfrm>
            <a:off x="2267744" y="260648"/>
            <a:ext cx="4176464" cy="6148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27784" y="-57047"/>
            <a:ext cx="2851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ru-RU" sz="24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2400" u="sng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1" t="17637" r="24397" b="9418"/>
          <a:stretch/>
        </p:blipFill>
        <p:spPr bwMode="auto">
          <a:xfrm>
            <a:off x="4575698" y="845965"/>
            <a:ext cx="3577422" cy="507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" y="-86130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10792"/>
            <a:ext cx="3781996" cy="53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3820025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9771"/>
            <a:ext cx="4093536" cy="541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38100"/>
            <a:ext cx="9205913" cy="6943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8" t="17341" r="25334" b="10356"/>
          <a:stretch/>
        </p:blipFill>
        <p:spPr bwMode="auto">
          <a:xfrm>
            <a:off x="4860032" y="620688"/>
            <a:ext cx="3765178" cy="528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2" t="17095" r="25333" b="16087"/>
          <a:stretch/>
        </p:blipFill>
        <p:spPr bwMode="auto">
          <a:xfrm>
            <a:off x="611560" y="620688"/>
            <a:ext cx="3711390" cy="5289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60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ptbackgrounds.org/uploads/great-light-streaks-powerpoint-files-powerpoint-backgroun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2396" y="-86130"/>
            <a:ext cx="9206396" cy="6944129"/>
          </a:xfrm>
          <a:prstGeom prst="rect">
            <a:avLst/>
          </a:prstGeom>
          <a:noFill/>
        </p:spPr>
      </p:pic>
      <p:sp>
        <p:nvSpPr>
          <p:cNvPr id="3" name="AutoShape 2" descr="https://mail.yandex.ru/message_part/756d66218c04d5135411cfefaff6d54f.jpg?_uid=77661444&amp;name=756d66218c04d5135411cfefaff6d54f.jpg&amp;hid=1.1&amp;ids=177892185281153583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mail.yandex.ru/message_part/756d66218c04d5135411cfefaff6d54f.jpg?_uid=77661444&amp;name=756d66218c04d5135411cfefaff6d54f.jpg&amp;hid=1.1&amp;ids=177892185281153583&amp;no_disposition=y&amp;exif_rotate=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4" y="1540531"/>
            <a:ext cx="4932610" cy="34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7" t="17492" r="24535" b="9702"/>
          <a:stretch/>
        </p:blipFill>
        <p:spPr bwMode="auto">
          <a:xfrm>
            <a:off x="5220072" y="722978"/>
            <a:ext cx="3732758" cy="532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247</Words>
  <Application>Microsoft Office PowerPoint</Application>
  <PresentationFormat>Экран (4:3)</PresentationFormat>
  <Paragraphs>34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Начальная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Группа 6</dc:creator>
  <cp:lastModifiedBy>Воспитатель</cp:lastModifiedBy>
  <cp:revision>57</cp:revision>
  <dcterms:created xsi:type="dcterms:W3CDTF">2021-11-18T11:28:54Z</dcterms:created>
  <dcterms:modified xsi:type="dcterms:W3CDTF">2021-12-27T14:52:36Z</dcterms:modified>
</cp:coreProperties>
</file>